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3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60696-BDFD-4CA5-9AC9-8C761289C0CC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BAD0A107-70A4-4684-B28F-4DD3A759BA42}">
      <dgm:prSet phldrT="[文字]"/>
      <dgm:spPr/>
      <dgm:t>
        <a:bodyPr/>
        <a:lstStyle/>
        <a:p>
          <a:r>
            <a:rPr lang="zh-TW" altLang="en-US" dirty="0" smtClean="0"/>
            <a:t>錯誤頁</a:t>
          </a:r>
          <a:endParaRPr lang="zh-TW" altLang="en-US" dirty="0"/>
        </a:p>
      </dgm:t>
    </dgm:pt>
    <dgm:pt modelId="{D6C00F77-18DB-4F92-B4D2-1B011ADC7CB4}" type="parTrans" cxnId="{03F7828D-7790-46AE-94ED-86E57207B0C3}">
      <dgm:prSet/>
      <dgm:spPr/>
      <dgm:t>
        <a:bodyPr/>
        <a:lstStyle/>
        <a:p>
          <a:endParaRPr lang="zh-TW" altLang="en-US"/>
        </a:p>
      </dgm:t>
    </dgm:pt>
    <dgm:pt modelId="{176B4B75-5C3B-4759-9BC1-4DBA5A8D3A39}" type="sibTrans" cxnId="{03F7828D-7790-46AE-94ED-86E57207B0C3}">
      <dgm:prSet/>
      <dgm:spPr/>
      <dgm:t>
        <a:bodyPr/>
        <a:lstStyle/>
        <a:p>
          <a:endParaRPr lang="zh-TW" altLang="en-US"/>
        </a:p>
      </dgm:t>
    </dgm:pt>
    <dgm:pt modelId="{B602C90F-BFC7-420C-BD7E-D1EA46AF8DAD}">
      <dgm:prSet phldrT="[文字]"/>
      <dgm:spPr/>
      <dgm:t>
        <a:bodyPr/>
        <a:lstStyle/>
        <a:p>
          <a:r>
            <a:rPr lang="zh-TW" altLang="en-US" dirty="0" smtClean="0"/>
            <a:t>首頁</a:t>
          </a:r>
          <a:endParaRPr lang="zh-TW" altLang="en-US" dirty="0"/>
        </a:p>
      </dgm:t>
    </dgm:pt>
    <dgm:pt modelId="{A77BB9E5-473C-4EBD-9B85-CDBE5CC2696D}" type="parTrans" cxnId="{BECD8A49-DD0F-4CC8-AE74-483612A49BA6}">
      <dgm:prSet/>
      <dgm:spPr/>
      <dgm:t>
        <a:bodyPr/>
        <a:lstStyle/>
        <a:p>
          <a:endParaRPr lang="zh-TW" altLang="en-US"/>
        </a:p>
      </dgm:t>
    </dgm:pt>
    <dgm:pt modelId="{E61C821C-2921-49EB-AFC0-D4E9FD71AB0B}" type="sibTrans" cxnId="{BECD8A49-DD0F-4CC8-AE74-483612A49BA6}">
      <dgm:prSet/>
      <dgm:spPr/>
      <dgm:t>
        <a:bodyPr/>
        <a:lstStyle/>
        <a:p>
          <a:endParaRPr lang="zh-TW" altLang="en-US"/>
        </a:p>
      </dgm:t>
    </dgm:pt>
    <dgm:pt modelId="{6BBF66AA-CCF4-4950-85FC-67B431291A6E}">
      <dgm:prSet phldrT="[文字]"/>
      <dgm:spPr/>
      <dgm:t>
        <a:bodyPr/>
        <a:lstStyle/>
        <a:p>
          <a:r>
            <a:rPr lang="zh-TW" altLang="en-US" dirty="0" smtClean="0"/>
            <a:t>註冊頁</a:t>
          </a:r>
          <a:endParaRPr lang="zh-TW" altLang="en-US" dirty="0"/>
        </a:p>
      </dgm:t>
    </dgm:pt>
    <dgm:pt modelId="{D7B3C3E9-381E-43DE-8CC1-7C27C2777DC0}" type="parTrans" cxnId="{B59C7860-EFD5-47DD-B6F6-21F64C66B5D6}">
      <dgm:prSet/>
      <dgm:spPr/>
      <dgm:t>
        <a:bodyPr/>
        <a:lstStyle/>
        <a:p>
          <a:endParaRPr lang="zh-TW" altLang="en-US"/>
        </a:p>
      </dgm:t>
    </dgm:pt>
    <dgm:pt modelId="{BC30BF66-4D00-4DF9-A849-7DA7AD9F9FD0}" type="sibTrans" cxnId="{B59C7860-EFD5-47DD-B6F6-21F64C66B5D6}">
      <dgm:prSet/>
      <dgm:spPr/>
      <dgm:t>
        <a:bodyPr/>
        <a:lstStyle/>
        <a:p>
          <a:endParaRPr lang="zh-TW" altLang="en-US"/>
        </a:p>
      </dgm:t>
    </dgm:pt>
    <dgm:pt modelId="{A00F2070-E9F2-40C8-8705-57C6C1EA0D58}">
      <dgm:prSet phldrT="[文字]"/>
      <dgm:spPr/>
      <dgm:t>
        <a:bodyPr/>
        <a:lstStyle/>
        <a:p>
          <a:r>
            <a:rPr lang="zh-TW" altLang="en-US" dirty="0" smtClean="0"/>
            <a:t>登入頁</a:t>
          </a:r>
          <a:endParaRPr lang="zh-TW" altLang="en-US" dirty="0"/>
        </a:p>
      </dgm:t>
    </dgm:pt>
    <dgm:pt modelId="{3A4ABD42-3A27-455E-A98C-005D104CD7D5}" type="parTrans" cxnId="{2DEEB39E-8931-4981-BB6D-B7C6E0ABDBFD}">
      <dgm:prSet/>
      <dgm:spPr/>
      <dgm:t>
        <a:bodyPr/>
        <a:lstStyle/>
        <a:p>
          <a:endParaRPr lang="zh-TW" altLang="en-US"/>
        </a:p>
      </dgm:t>
    </dgm:pt>
    <dgm:pt modelId="{9DC3FB3A-508D-494F-A786-0049ACBC0C40}" type="sibTrans" cxnId="{2DEEB39E-8931-4981-BB6D-B7C6E0ABDBFD}">
      <dgm:prSet/>
      <dgm:spPr/>
      <dgm:t>
        <a:bodyPr/>
        <a:lstStyle/>
        <a:p>
          <a:endParaRPr lang="zh-TW" altLang="en-US"/>
        </a:p>
      </dgm:t>
    </dgm:pt>
    <dgm:pt modelId="{4C006067-55D5-43BE-89F1-0B5E471FE5B0}">
      <dgm:prSet phldrT="[文字]"/>
      <dgm:spPr/>
      <dgm:t>
        <a:bodyPr/>
        <a:lstStyle/>
        <a:p>
          <a:r>
            <a:rPr lang="zh-TW" altLang="en-US" dirty="0" smtClean="0"/>
            <a:t>主頁</a:t>
          </a:r>
          <a:endParaRPr lang="zh-TW" altLang="en-US" dirty="0"/>
        </a:p>
      </dgm:t>
    </dgm:pt>
    <dgm:pt modelId="{B45DC3F4-0D0B-401E-A030-BB9B5EB2B0F4}" type="parTrans" cxnId="{477BC921-EE72-47D4-9377-E0F06F48853B}">
      <dgm:prSet/>
      <dgm:spPr/>
      <dgm:t>
        <a:bodyPr/>
        <a:lstStyle/>
        <a:p>
          <a:endParaRPr lang="zh-TW" altLang="en-US"/>
        </a:p>
      </dgm:t>
    </dgm:pt>
    <dgm:pt modelId="{744142C6-D0F2-4843-992E-669271E906B5}" type="sibTrans" cxnId="{477BC921-EE72-47D4-9377-E0F06F48853B}">
      <dgm:prSet/>
      <dgm:spPr/>
      <dgm:t>
        <a:bodyPr/>
        <a:lstStyle/>
        <a:p>
          <a:endParaRPr lang="zh-TW" altLang="en-US"/>
        </a:p>
      </dgm:t>
    </dgm:pt>
    <dgm:pt modelId="{8FB4066A-A99F-49CF-B25F-D8F577B0FD0F}">
      <dgm:prSet phldrT="[文字]"/>
      <dgm:spPr/>
      <dgm:t>
        <a:bodyPr/>
        <a:lstStyle/>
        <a:p>
          <a:r>
            <a:rPr lang="zh-TW" altLang="en-US" dirty="0" smtClean="0"/>
            <a:t>隱藏頁</a:t>
          </a:r>
          <a:endParaRPr lang="zh-TW" altLang="en-US" dirty="0"/>
        </a:p>
      </dgm:t>
    </dgm:pt>
    <dgm:pt modelId="{8EEC50FA-5A49-4D1C-B673-77BA8B663334}" type="parTrans" cxnId="{138D2E71-5370-4EC8-98A5-64DA962A3B16}">
      <dgm:prSet/>
      <dgm:spPr/>
      <dgm:t>
        <a:bodyPr/>
        <a:lstStyle/>
        <a:p>
          <a:endParaRPr lang="zh-TW" altLang="en-US"/>
        </a:p>
      </dgm:t>
    </dgm:pt>
    <dgm:pt modelId="{8C664398-0BB2-4F94-867F-0E6A3E92B60D}" type="sibTrans" cxnId="{138D2E71-5370-4EC8-98A5-64DA962A3B16}">
      <dgm:prSet/>
      <dgm:spPr/>
      <dgm:t>
        <a:bodyPr/>
        <a:lstStyle/>
        <a:p>
          <a:endParaRPr lang="zh-TW" altLang="en-US"/>
        </a:p>
      </dgm:t>
    </dgm:pt>
    <dgm:pt modelId="{ED977A2A-030A-497D-9B33-F3F1039B0C50}">
      <dgm:prSet phldrT="[文字]"/>
      <dgm:spPr/>
      <dgm:t>
        <a:bodyPr/>
        <a:lstStyle/>
        <a:p>
          <a:r>
            <a:rPr lang="zh-TW" altLang="en-US" dirty="0" smtClean="0"/>
            <a:t>擴增頁</a:t>
          </a:r>
          <a:endParaRPr lang="zh-TW" altLang="en-US" dirty="0"/>
        </a:p>
      </dgm:t>
    </dgm:pt>
    <dgm:pt modelId="{41465E82-7AA8-4FCF-9633-24859CB10E77}" type="parTrans" cxnId="{82570B99-F127-4216-85CB-FBC47959B194}">
      <dgm:prSet/>
      <dgm:spPr/>
      <dgm:t>
        <a:bodyPr/>
        <a:lstStyle/>
        <a:p>
          <a:endParaRPr lang="zh-TW" altLang="en-US"/>
        </a:p>
      </dgm:t>
    </dgm:pt>
    <dgm:pt modelId="{EC04AF89-4E8E-42A0-8158-94377125FC53}" type="sibTrans" cxnId="{82570B99-F127-4216-85CB-FBC47959B194}">
      <dgm:prSet/>
      <dgm:spPr/>
      <dgm:t>
        <a:bodyPr/>
        <a:lstStyle/>
        <a:p>
          <a:endParaRPr lang="zh-TW" altLang="en-US"/>
        </a:p>
      </dgm:t>
    </dgm:pt>
    <dgm:pt modelId="{FF285C51-E286-46F9-8135-E07CF8811489}" type="pres">
      <dgm:prSet presAssocID="{E9960696-BDFD-4CA5-9AC9-8C761289C0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153B280E-0321-4A28-B614-660C36D8ADEF}" type="pres">
      <dgm:prSet presAssocID="{BAD0A107-70A4-4684-B28F-4DD3A759BA42}" presName="hierRoot1" presStyleCnt="0">
        <dgm:presLayoutVars>
          <dgm:hierBranch val="init"/>
        </dgm:presLayoutVars>
      </dgm:prSet>
      <dgm:spPr/>
    </dgm:pt>
    <dgm:pt modelId="{3FC64D62-BAF5-43CF-BC93-EBF698B612B5}" type="pres">
      <dgm:prSet presAssocID="{BAD0A107-70A4-4684-B28F-4DD3A759BA42}" presName="rootComposite1" presStyleCnt="0"/>
      <dgm:spPr/>
    </dgm:pt>
    <dgm:pt modelId="{5351A78C-58F2-418A-81E0-A22FD55000BB}" type="pres">
      <dgm:prSet presAssocID="{BAD0A107-70A4-4684-B28F-4DD3A759BA42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4C3C1A2-D6F7-48F5-A197-2B6FE1CE267B}" type="pres">
      <dgm:prSet presAssocID="{BAD0A107-70A4-4684-B28F-4DD3A759BA42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D39F5ED6-1D68-43DD-87A0-9F85522D6F18}" type="pres">
      <dgm:prSet presAssocID="{BAD0A107-70A4-4684-B28F-4DD3A759BA42}" presName="hierChild2" presStyleCnt="0"/>
      <dgm:spPr/>
    </dgm:pt>
    <dgm:pt modelId="{1D07848C-4382-4F2E-9E10-DD81ECD9CED9}" type="pres">
      <dgm:prSet presAssocID="{BAD0A107-70A4-4684-B28F-4DD3A759BA42}" presName="hierChild3" presStyleCnt="0"/>
      <dgm:spPr/>
    </dgm:pt>
    <dgm:pt modelId="{462C7919-B818-4A09-B206-AD0A09DD72EF}" type="pres">
      <dgm:prSet presAssocID="{B602C90F-BFC7-420C-BD7E-D1EA46AF8DAD}" presName="hierRoot1" presStyleCnt="0">
        <dgm:presLayoutVars>
          <dgm:hierBranch val="init"/>
        </dgm:presLayoutVars>
      </dgm:prSet>
      <dgm:spPr/>
    </dgm:pt>
    <dgm:pt modelId="{6427F54D-FDC8-4DDC-9547-8CC2AD59A5FE}" type="pres">
      <dgm:prSet presAssocID="{B602C90F-BFC7-420C-BD7E-D1EA46AF8DAD}" presName="rootComposite1" presStyleCnt="0"/>
      <dgm:spPr/>
    </dgm:pt>
    <dgm:pt modelId="{075EAA2B-7A67-43D2-BA5F-81BBA07696C2}" type="pres">
      <dgm:prSet presAssocID="{B602C90F-BFC7-420C-BD7E-D1EA46AF8DAD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DA8E334-3D28-47F7-8D84-020F05E9812A}" type="pres">
      <dgm:prSet presAssocID="{B602C90F-BFC7-420C-BD7E-D1EA46AF8DAD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65BC7CF1-DCE7-4B7B-9AA2-A2FF2AA22278}" type="pres">
      <dgm:prSet presAssocID="{B602C90F-BFC7-420C-BD7E-D1EA46AF8DAD}" presName="hierChild2" presStyleCnt="0"/>
      <dgm:spPr/>
    </dgm:pt>
    <dgm:pt modelId="{77E0CA49-69BD-45BF-8FCE-075B5A11A28A}" type="pres">
      <dgm:prSet presAssocID="{D7B3C3E9-381E-43DE-8CC1-7C27C2777DC0}" presName="Name37" presStyleLbl="parChTrans1D2" presStyleIdx="0" presStyleCnt="2"/>
      <dgm:spPr/>
      <dgm:t>
        <a:bodyPr/>
        <a:lstStyle/>
        <a:p>
          <a:endParaRPr lang="zh-TW" altLang="en-US"/>
        </a:p>
      </dgm:t>
    </dgm:pt>
    <dgm:pt modelId="{90AD56B8-94D6-43AE-9D1F-209015525232}" type="pres">
      <dgm:prSet presAssocID="{6BBF66AA-CCF4-4950-85FC-67B431291A6E}" presName="hierRoot2" presStyleCnt="0">
        <dgm:presLayoutVars>
          <dgm:hierBranch val="init"/>
        </dgm:presLayoutVars>
      </dgm:prSet>
      <dgm:spPr/>
    </dgm:pt>
    <dgm:pt modelId="{A695FFBC-CEC7-435A-B831-2C06FA289E9F}" type="pres">
      <dgm:prSet presAssocID="{6BBF66AA-CCF4-4950-85FC-67B431291A6E}" presName="rootComposite" presStyleCnt="0"/>
      <dgm:spPr/>
    </dgm:pt>
    <dgm:pt modelId="{AB87A4DC-8E07-4A1B-A98C-CC8948E39174}" type="pres">
      <dgm:prSet presAssocID="{6BBF66AA-CCF4-4950-85FC-67B431291A6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CDD12EE-0B21-4923-A257-A03DAB1DD45F}" type="pres">
      <dgm:prSet presAssocID="{6BBF66AA-CCF4-4950-85FC-67B431291A6E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9FB71F8-CB41-4D4A-8397-48BF03843BC6}" type="pres">
      <dgm:prSet presAssocID="{6BBF66AA-CCF4-4950-85FC-67B431291A6E}" presName="hierChild4" presStyleCnt="0"/>
      <dgm:spPr/>
    </dgm:pt>
    <dgm:pt modelId="{30F41FFE-1D7D-4068-93B7-21876F7D1951}" type="pres">
      <dgm:prSet presAssocID="{6BBF66AA-CCF4-4950-85FC-67B431291A6E}" presName="hierChild5" presStyleCnt="0"/>
      <dgm:spPr/>
    </dgm:pt>
    <dgm:pt modelId="{A4F4B530-B497-4FCE-915B-18628462E293}" type="pres">
      <dgm:prSet presAssocID="{3A4ABD42-3A27-455E-A98C-005D104CD7D5}" presName="Name37" presStyleLbl="parChTrans1D2" presStyleIdx="1" presStyleCnt="2"/>
      <dgm:spPr/>
      <dgm:t>
        <a:bodyPr/>
        <a:lstStyle/>
        <a:p>
          <a:endParaRPr lang="zh-TW" altLang="en-US"/>
        </a:p>
      </dgm:t>
    </dgm:pt>
    <dgm:pt modelId="{ED80783A-F884-4F2D-A92C-A2B7E9AAD476}" type="pres">
      <dgm:prSet presAssocID="{A00F2070-E9F2-40C8-8705-57C6C1EA0D58}" presName="hierRoot2" presStyleCnt="0">
        <dgm:presLayoutVars>
          <dgm:hierBranch val="init"/>
        </dgm:presLayoutVars>
      </dgm:prSet>
      <dgm:spPr/>
    </dgm:pt>
    <dgm:pt modelId="{61043B7B-5B0C-4D48-9AF6-7315619933D6}" type="pres">
      <dgm:prSet presAssocID="{A00F2070-E9F2-40C8-8705-57C6C1EA0D58}" presName="rootComposite" presStyleCnt="0"/>
      <dgm:spPr/>
    </dgm:pt>
    <dgm:pt modelId="{475A0FE3-175B-40D0-8385-88726DC3F287}" type="pres">
      <dgm:prSet presAssocID="{A00F2070-E9F2-40C8-8705-57C6C1EA0D58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AFC438F-A5C0-42C5-BF8A-4640BA89874C}" type="pres">
      <dgm:prSet presAssocID="{A00F2070-E9F2-40C8-8705-57C6C1EA0D58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E7217075-4729-4438-8E68-EB89DF82E2CC}" type="pres">
      <dgm:prSet presAssocID="{A00F2070-E9F2-40C8-8705-57C6C1EA0D58}" presName="hierChild4" presStyleCnt="0"/>
      <dgm:spPr/>
    </dgm:pt>
    <dgm:pt modelId="{144A46D4-AE69-492D-9295-DAFFF3C04D13}" type="pres">
      <dgm:prSet presAssocID="{B45DC3F4-0D0B-401E-A030-BB9B5EB2B0F4}" presName="Name37" presStyleLbl="parChTrans1D3" presStyleIdx="0" presStyleCnt="1"/>
      <dgm:spPr/>
      <dgm:t>
        <a:bodyPr/>
        <a:lstStyle/>
        <a:p>
          <a:endParaRPr lang="zh-TW" altLang="en-US"/>
        </a:p>
      </dgm:t>
    </dgm:pt>
    <dgm:pt modelId="{BB845DBD-0907-4A03-A605-70B1512A5162}" type="pres">
      <dgm:prSet presAssocID="{4C006067-55D5-43BE-89F1-0B5E471FE5B0}" presName="hierRoot2" presStyleCnt="0">
        <dgm:presLayoutVars>
          <dgm:hierBranch val="init"/>
        </dgm:presLayoutVars>
      </dgm:prSet>
      <dgm:spPr/>
    </dgm:pt>
    <dgm:pt modelId="{650EB978-ED91-4EB1-8651-7785E7E66A8C}" type="pres">
      <dgm:prSet presAssocID="{4C006067-55D5-43BE-89F1-0B5E471FE5B0}" presName="rootComposite" presStyleCnt="0"/>
      <dgm:spPr/>
    </dgm:pt>
    <dgm:pt modelId="{08C38235-6F2E-4E40-B2CE-AC4D5FF4D331}" type="pres">
      <dgm:prSet presAssocID="{4C006067-55D5-43BE-89F1-0B5E471FE5B0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F767E30-B62A-4DC3-AEC1-D9A65C420A0B}" type="pres">
      <dgm:prSet presAssocID="{4C006067-55D5-43BE-89F1-0B5E471FE5B0}" presName="rootConnector" presStyleLbl="node3" presStyleIdx="0" presStyleCnt="1"/>
      <dgm:spPr/>
      <dgm:t>
        <a:bodyPr/>
        <a:lstStyle/>
        <a:p>
          <a:endParaRPr lang="zh-TW" altLang="en-US"/>
        </a:p>
      </dgm:t>
    </dgm:pt>
    <dgm:pt modelId="{AB947DC9-312C-424B-901C-AC66550F8D94}" type="pres">
      <dgm:prSet presAssocID="{4C006067-55D5-43BE-89F1-0B5E471FE5B0}" presName="hierChild4" presStyleCnt="0"/>
      <dgm:spPr/>
    </dgm:pt>
    <dgm:pt modelId="{92263741-C8EC-4446-B538-63A26CB669CB}" type="pres">
      <dgm:prSet presAssocID="{8EEC50FA-5A49-4D1C-B673-77BA8B663334}" presName="Name37" presStyleLbl="parChTrans1D4" presStyleIdx="0" presStyleCnt="2"/>
      <dgm:spPr/>
      <dgm:t>
        <a:bodyPr/>
        <a:lstStyle/>
        <a:p>
          <a:endParaRPr lang="zh-TW" altLang="en-US"/>
        </a:p>
      </dgm:t>
    </dgm:pt>
    <dgm:pt modelId="{CBCC756A-EF89-484A-8F4E-AAFB1C47C87F}" type="pres">
      <dgm:prSet presAssocID="{8FB4066A-A99F-49CF-B25F-D8F577B0FD0F}" presName="hierRoot2" presStyleCnt="0">
        <dgm:presLayoutVars>
          <dgm:hierBranch val="init"/>
        </dgm:presLayoutVars>
      </dgm:prSet>
      <dgm:spPr/>
    </dgm:pt>
    <dgm:pt modelId="{A96C7A7B-F381-4D1F-AD51-F047B157D780}" type="pres">
      <dgm:prSet presAssocID="{8FB4066A-A99F-49CF-B25F-D8F577B0FD0F}" presName="rootComposite" presStyleCnt="0"/>
      <dgm:spPr/>
    </dgm:pt>
    <dgm:pt modelId="{52ED6E7A-1577-4B35-9788-58BECC88157B}" type="pres">
      <dgm:prSet presAssocID="{8FB4066A-A99F-49CF-B25F-D8F577B0FD0F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40A857C-86EB-4E0F-B896-038D4D5E5604}" type="pres">
      <dgm:prSet presAssocID="{8FB4066A-A99F-49CF-B25F-D8F577B0FD0F}" presName="rootConnector" presStyleLbl="node4" presStyleIdx="0" presStyleCnt="2"/>
      <dgm:spPr/>
      <dgm:t>
        <a:bodyPr/>
        <a:lstStyle/>
        <a:p>
          <a:endParaRPr lang="zh-TW" altLang="en-US"/>
        </a:p>
      </dgm:t>
    </dgm:pt>
    <dgm:pt modelId="{6CE2BD40-F019-4B35-B85B-3C83CF71F6E5}" type="pres">
      <dgm:prSet presAssocID="{8FB4066A-A99F-49CF-B25F-D8F577B0FD0F}" presName="hierChild4" presStyleCnt="0"/>
      <dgm:spPr/>
    </dgm:pt>
    <dgm:pt modelId="{9F324562-E22C-4B3F-89A6-711E085A6933}" type="pres">
      <dgm:prSet presAssocID="{41465E82-7AA8-4FCF-9633-24859CB10E77}" presName="Name37" presStyleLbl="parChTrans1D4" presStyleIdx="1" presStyleCnt="2"/>
      <dgm:spPr/>
      <dgm:t>
        <a:bodyPr/>
        <a:lstStyle/>
        <a:p>
          <a:endParaRPr lang="zh-TW" altLang="en-US"/>
        </a:p>
      </dgm:t>
    </dgm:pt>
    <dgm:pt modelId="{45E24995-A5B9-44DB-BFD9-3FA63132CB8C}" type="pres">
      <dgm:prSet presAssocID="{ED977A2A-030A-497D-9B33-F3F1039B0C50}" presName="hierRoot2" presStyleCnt="0">
        <dgm:presLayoutVars>
          <dgm:hierBranch val="init"/>
        </dgm:presLayoutVars>
      </dgm:prSet>
      <dgm:spPr/>
    </dgm:pt>
    <dgm:pt modelId="{09A25417-43CE-48EE-B1E4-F5CCE3682057}" type="pres">
      <dgm:prSet presAssocID="{ED977A2A-030A-497D-9B33-F3F1039B0C50}" presName="rootComposite" presStyleCnt="0"/>
      <dgm:spPr/>
    </dgm:pt>
    <dgm:pt modelId="{69CE427C-9DDF-4081-9B5E-3497AF4A7CCE}" type="pres">
      <dgm:prSet presAssocID="{ED977A2A-030A-497D-9B33-F3F1039B0C50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5D0B6D0-D505-4070-A14C-006085BC8278}" type="pres">
      <dgm:prSet presAssocID="{ED977A2A-030A-497D-9B33-F3F1039B0C50}" presName="rootConnector" presStyleLbl="node4" presStyleIdx="1" presStyleCnt="2"/>
      <dgm:spPr/>
      <dgm:t>
        <a:bodyPr/>
        <a:lstStyle/>
        <a:p>
          <a:endParaRPr lang="zh-TW" altLang="en-US"/>
        </a:p>
      </dgm:t>
    </dgm:pt>
    <dgm:pt modelId="{07286417-59F1-4A17-B336-684C40313F74}" type="pres">
      <dgm:prSet presAssocID="{ED977A2A-030A-497D-9B33-F3F1039B0C50}" presName="hierChild4" presStyleCnt="0"/>
      <dgm:spPr/>
    </dgm:pt>
    <dgm:pt modelId="{C991049F-92A6-47D2-A257-7F3B2307C7A9}" type="pres">
      <dgm:prSet presAssocID="{ED977A2A-030A-497D-9B33-F3F1039B0C50}" presName="hierChild5" presStyleCnt="0"/>
      <dgm:spPr/>
    </dgm:pt>
    <dgm:pt modelId="{B3B76ED9-A781-465C-BD95-64F0BB99E72A}" type="pres">
      <dgm:prSet presAssocID="{8FB4066A-A99F-49CF-B25F-D8F577B0FD0F}" presName="hierChild5" presStyleCnt="0"/>
      <dgm:spPr/>
    </dgm:pt>
    <dgm:pt modelId="{2BE30095-A13A-4D0D-A9BD-18E04B32931D}" type="pres">
      <dgm:prSet presAssocID="{4C006067-55D5-43BE-89F1-0B5E471FE5B0}" presName="hierChild5" presStyleCnt="0"/>
      <dgm:spPr/>
    </dgm:pt>
    <dgm:pt modelId="{31CDFDDF-27A2-4246-BD36-D1557D4D91B8}" type="pres">
      <dgm:prSet presAssocID="{A00F2070-E9F2-40C8-8705-57C6C1EA0D58}" presName="hierChild5" presStyleCnt="0"/>
      <dgm:spPr/>
    </dgm:pt>
    <dgm:pt modelId="{DB94B08A-7A4D-42C4-ABCB-A7DDB53DE4F8}" type="pres">
      <dgm:prSet presAssocID="{B602C90F-BFC7-420C-BD7E-D1EA46AF8DAD}" presName="hierChild3" presStyleCnt="0"/>
      <dgm:spPr/>
    </dgm:pt>
  </dgm:ptLst>
  <dgm:cxnLst>
    <dgm:cxn modelId="{C73B1086-BDEE-49BF-861B-9F1AF5ABE585}" type="presOf" srcId="{ED977A2A-030A-497D-9B33-F3F1039B0C50}" destId="{C5D0B6D0-D505-4070-A14C-006085BC8278}" srcOrd="1" destOrd="0" presId="urn:microsoft.com/office/officeart/2005/8/layout/orgChart1"/>
    <dgm:cxn modelId="{641BD8D1-CBF0-41DB-88F4-7AE7492BDDB9}" type="presOf" srcId="{B45DC3F4-0D0B-401E-A030-BB9B5EB2B0F4}" destId="{144A46D4-AE69-492D-9295-DAFFF3C04D13}" srcOrd="0" destOrd="0" presId="urn:microsoft.com/office/officeart/2005/8/layout/orgChart1"/>
    <dgm:cxn modelId="{138D2E71-5370-4EC8-98A5-64DA962A3B16}" srcId="{4C006067-55D5-43BE-89F1-0B5E471FE5B0}" destId="{8FB4066A-A99F-49CF-B25F-D8F577B0FD0F}" srcOrd="0" destOrd="0" parTransId="{8EEC50FA-5A49-4D1C-B673-77BA8B663334}" sibTransId="{8C664398-0BB2-4F94-867F-0E6A3E92B60D}"/>
    <dgm:cxn modelId="{9624FE8F-A03E-4F70-BA87-54F9FC4A23E8}" type="presOf" srcId="{41465E82-7AA8-4FCF-9633-24859CB10E77}" destId="{9F324562-E22C-4B3F-89A6-711E085A6933}" srcOrd="0" destOrd="0" presId="urn:microsoft.com/office/officeart/2005/8/layout/orgChart1"/>
    <dgm:cxn modelId="{82570B99-F127-4216-85CB-FBC47959B194}" srcId="{8FB4066A-A99F-49CF-B25F-D8F577B0FD0F}" destId="{ED977A2A-030A-497D-9B33-F3F1039B0C50}" srcOrd="0" destOrd="0" parTransId="{41465E82-7AA8-4FCF-9633-24859CB10E77}" sibTransId="{EC04AF89-4E8E-42A0-8158-94377125FC53}"/>
    <dgm:cxn modelId="{CA33C206-DA9D-4DDA-BAA3-E30C1E463ABF}" type="presOf" srcId="{B602C90F-BFC7-420C-BD7E-D1EA46AF8DAD}" destId="{7DA8E334-3D28-47F7-8D84-020F05E9812A}" srcOrd="1" destOrd="0" presId="urn:microsoft.com/office/officeart/2005/8/layout/orgChart1"/>
    <dgm:cxn modelId="{BECD8A49-DD0F-4CC8-AE74-483612A49BA6}" srcId="{E9960696-BDFD-4CA5-9AC9-8C761289C0CC}" destId="{B602C90F-BFC7-420C-BD7E-D1EA46AF8DAD}" srcOrd="1" destOrd="0" parTransId="{A77BB9E5-473C-4EBD-9B85-CDBE5CC2696D}" sibTransId="{E61C821C-2921-49EB-AFC0-D4E9FD71AB0B}"/>
    <dgm:cxn modelId="{045A7D3D-AAAF-4DFE-986D-DF5281E1EE6D}" type="presOf" srcId="{8FB4066A-A99F-49CF-B25F-D8F577B0FD0F}" destId="{52ED6E7A-1577-4B35-9788-58BECC88157B}" srcOrd="0" destOrd="0" presId="urn:microsoft.com/office/officeart/2005/8/layout/orgChart1"/>
    <dgm:cxn modelId="{99F848A5-6692-4C41-86AB-1FC7ACED9F00}" type="presOf" srcId="{A00F2070-E9F2-40C8-8705-57C6C1EA0D58}" destId="{CAFC438F-A5C0-42C5-BF8A-4640BA89874C}" srcOrd="1" destOrd="0" presId="urn:microsoft.com/office/officeart/2005/8/layout/orgChart1"/>
    <dgm:cxn modelId="{5FA2C5D5-2AB4-4928-8CE0-157129D9EDE1}" type="presOf" srcId="{B602C90F-BFC7-420C-BD7E-D1EA46AF8DAD}" destId="{075EAA2B-7A67-43D2-BA5F-81BBA07696C2}" srcOrd="0" destOrd="0" presId="urn:microsoft.com/office/officeart/2005/8/layout/orgChart1"/>
    <dgm:cxn modelId="{6C0D8FCC-E298-41FF-9B6C-866D2C25BA18}" type="presOf" srcId="{D7B3C3E9-381E-43DE-8CC1-7C27C2777DC0}" destId="{77E0CA49-69BD-45BF-8FCE-075B5A11A28A}" srcOrd="0" destOrd="0" presId="urn:microsoft.com/office/officeart/2005/8/layout/orgChart1"/>
    <dgm:cxn modelId="{8EFA0420-AA3D-4A67-BC8F-2FBBD07DBA09}" type="presOf" srcId="{8EEC50FA-5A49-4D1C-B673-77BA8B663334}" destId="{92263741-C8EC-4446-B538-63A26CB669CB}" srcOrd="0" destOrd="0" presId="urn:microsoft.com/office/officeart/2005/8/layout/orgChart1"/>
    <dgm:cxn modelId="{2DEEB39E-8931-4981-BB6D-B7C6E0ABDBFD}" srcId="{B602C90F-BFC7-420C-BD7E-D1EA46AF8DAD}" destId="{A00F2070-E9F2-40C8-8705-57C6C1EA0D58}" srcOrd="1" destOrd="0" parTransId="{3A4ABD42-3A27-455E-A98C-005D104CD7D5}" sibTransId="{9DC3FB3A-508D-494F-A786-0049ACBC0C40}"/>
    <dgm:cxn modelId="{90377852-D02E-47D0-BAAD-8DF0A51BEB12}" type="presOf" srcId="{6BBF66AA-CCF4-4950-85FC-67B431291A6E}" destId="{AB87A4DC-8E07-4A1B-A98C-CC8948E39174}" srcOrd="0" destOrd="0" presId="urn:microsoft.com/office/officeart/2005/8/layout/orgChart1"/>
    <dgm:cxn modelId="{341BC5BD-063D-4C56-A1A7-8847225409F6}" type="presOf" srcId="{A00F2070-E9F2-40C8-8705-57C6C1EA0D58}" destId="{475A0FE3-175B-40D0-8385-88726DC3F287}" srcOrd="0" destOrd="0" presId="urn:microsoft.com/office/officeart/2005/8/layout/orgChart1"/>
    <dgm:cxn modelId="{0FEAD21E-3CB7-45BB-9A1B-056569716FE2}" type="presOf" srcId="{BAD0A107-70A4-4684-B28F-4DD3A759BA42}" destId="{5351A78C-58F2-418A-81E0-A22FD55000BB}" srcOrd="0" destOrd="0" presId="urn:microsoft.com/office/officeart/2005/8/layout/orgChart1"/>
    <dgm:cxn modelId="{105F9D36-04C3-41BF-89CD-1BC1425600BA}" type="presOf" srcId="{BAD0A107-70A4-4684-B28F-4DD3A759BA42}" destId="{D4C3C1A2-D6F7-48F5-A197-2B6FE1CE267B}" srcOrd="1" destOrd="0" presId="urn:microsoft.com/office/officeart/2005/8/layout/orgChart1"/>
    <dgm:cxn modelId="{03F7828D-7790-46AE-94ED-86E57207B0C3}" srcId="{E9960696-BDFD-4CA5-9AC9-8C761289C0CC}" destId="{BAD0A107-70A4-4684-B28F-4DD3A759BA42}" srcOrd="0" destOrd="0" parTransId="{D6C00F77-18DB-4F92-B4D2-1B011ADC7CB4}" sibTransId="{176B4B75-5C3B-4759-9BC1-4DBA5A8D3A39}"/>
    <dgm:cxn modelId="{67CEE8D8-FC55-4F10-BE0D-88EE13545246}" type="presOf" srcId="{E9960696-BDFD-4CA5-9AC9-8C761289C0CC}" destId="{FF285C51-E286-46F9-8135-E07CF8811489}" srcOrd="0" destOrd="0" presId="urn:microsoft.com/office/officeart/2005/8/layout/orgChart1"/>
    <dgm:cxn modelId="{CA5F2E3C-DE2D-4CD2-8B14-0CF5AB69D335}" type="presOf" srcId="{4C006067-55D5-43BE-89F1-0B5E471FE5B0}" destId="{FF767E30-B62A-4DC3-AEC1-D9A65C420A0B}" srcOrd="1" destOrd="0" presId="urn:microsoft.com/office/officeart/2005/8/layout/orgChart1"/>
    <dgm:cxn modelId="{4EF0C3A1-8DB1-490E-B81D-A2142655C5AF}" type="presOf" srcId="{ED977A2A-030A-497D-9B33-F3F1039B0C50}" destId="{69CE427C-9DDF-4081-9B5E-3497AF4A7CCE}" srcOrd="0" destOrd="0" presId="urn:microsoft.com/office/officeart/2005/8/layout/orgChart1"/>
    <dgm:cxn modelId="{477BC921-EE72-47D4-9377-E0F06F48853B}" srcId="{A00F2070-E9F2-40C8-8705-57C6C1EA0D58}" destId="{4C006067-55D5-43BE-89F1-0B5E471FE5B0}" srcOrd="0" destOrd="0" parTransId="{B45DC3F4-0D0B-401E-A030-BB9B5EB2B0F4}" sibTransId="{744142C6-D0F2-4843-992E-669271E906B5}"/>
    <dgm:cxn modelId="{127E30C6-F08A-480C-B82C-CCE0DB82E907}" type="presOf" srcId="{8FB4066A-A99F-49CF-B25F-D8F577B0FD0F}" destId="{D40A857C-86EB-4E0F-B896-038D4D5E5604}" srcOrd="1" destOrd="0" presId="urn:microsoft.com/office/officeart/2005/8/layout/orgChart1"/>
    <dgm:cxn modelId="{A0A00E5A-2FA8-4088-83EF-A2081DCD154A}" type="presOf" srcId="{6BBF66AA-CCF4-4950-85FC-67B431291A6E}" destId="{1CDD12EE-0B21-4923-A257-A03DAB1DD45F}" srcOrd="1" destOrd="0" presId="urn:microsoft.com/office/officeart/2005/8/layout/orgChart1"/>
    <dgm:cxn modelId="{D9D07DB2-ACD2-4936-8FCE-6B28F94D2958}" type="presOf" srcId="{4C006067-55D5-43BE-89F1-0B5E471FE5B0}" destId="{08C38235-6F2E-4E40-B2CE-AC4D5FF4D331}" srcOrd="0" destOrd="0" presId="urn:microsoft.com/office/officeart/2005/8/layout/orgChart1"/>
    <dgm:cxn modelId="{4C682379-0BA1-480B-9C34-C2233F99BEEC}" type="presOf" srcId="{3A4ABD42-3A27-455E-A98C-005D104CD7D5}" destId="{A4F4B530-B497-4FCE-915B-18628462E293}" srcOrd="0" destOrd="0" presId="urn:microsoft.com/office/officeart/2005/8/layout/orgChart1"/>
    <dgm:cxn modelId="{B59C7860-EFD5-47DD-B6F6-21F64C66B5D6}" srcId="{B602C90F-BFC7-420C-BD7E-D1EA46AF8DAD}" destId="{6BBF66AA-CCF4-4950-85FC-67B431291A6E}" srcOrd="0" destOrd="0" parTransId="{D7B3C3E9-381E-43DE-8CC1-7C27C2777DC0}" sibTransId="{BC30BF66-4D00-4DF9-A849-7DA7AD9F9FD0}"/>
    <dgm:cxn modelId="{BE86A4C3-3C9B-49CF-9613-551927D6D5E7}" type="presParOf" srcId="{FF285C51-E286-46F9-8135-E07CF8811489}" destId="{153B280E-0321-4A28-B614-660C36D8ADEF}" srcOrd="0" destOrd="0" presId="urn:microsoft.com/office/officeart/2005/8/layout/orgChart1"/>
    <dgm:cxn modelId="{AB49F050-0A39-419A-81C8-B66DD35A6105}" type="presParOf" srcId="{153B280E-0321-4A28-B614-660C36D8ADEF}" destId="{3FC64D62-BAF5-43CF-BC93-EBF698B612B5}" srcOrd="0" destOrd="0" presId="urn:microsoft.com/office/officeart/2005/8/layout/orgChart1"/>
    <dgm:cxn modelId="{1ACDD172-BE7B-4635-85A0-FB849AF58A01}" type="presParOf" srcId="{3FC64D62-BAF5-43CF-BC93-EBF698B612B5}" destId="{5351A78C-58F2-418A-81E0-A22FD55000BB}" srcOrd="0" destOrd="0" presId="urn:microsoft.com/office/officeart/2005/8/layout/orgChart1"/>
    <dgm:cxn modelId="{864EF8AB-3479-4B65-9EED-873FC0229591}" type="presParOf" srcId="{3FC64D62-BAF5-43CF-BC93-EBF698B612B5}" destId="{D4C3C1A2-D6F7-48F5-A197-2B6FE1CE267B}" srcOrd="1" destOrd="0" presId="urn:microsoft.com/office/officeart/2005/8/layout/orgChart1"/>
    <dgm:cxn modelId="{C1AB4184-F09A-4F5A-95EE-B21A5DC5F8D9}" type="presParOf" srcId="{153B280E-0321-4A28-B614-660C36D8ADEF}" destId="{D39F5ED6-1D68-43DD-87A0-9F85522D6F18}" srcOrd="1" destOrd="0" presId="urn:microsoft.com/office/officeart/2005/8/layout/orgChart1"/>
    <dgm:cxn modelId="{1A47FD4F-6066-4CF8-8F0D-A920498CB37D}" type="presParOf" srcId="{153B280E-0321-4A28-B614-660C36D8ADEF}" destId="{1D07848C-4382-4F2E-9E10-DD81ECD9CED9}" srcOrd="2" destOrd="0" presId="urn:microsoft.com/office/officeart/2005/8/layout/orgChart1"/>
    <dgm:cxn modelId="{C081619C-F821-4F56-A669-0C0487A93E43}" type="presParOf" srcId="{FF285C51-E286-46F9-8135-E07CF8811489}" destId="{462C7919-B818-4A09-B206-AD0A09DD72EF}" srcOrd="1" destOrd="0" presId="urn:microsoft.com/office/officeart/2005/8/layout/orgChart1"/>
    <dgm:cxn modelId="{F6A395BF-6498-46CB-9716-E36D2563FF97}" type="presParOf" srcId="{462C7919-B818-4A09-B206-AD0A09DD72EF}" destId="{6427F54D-FDC8-4DDC-9547-8CC2AD59A5FE}" srcOrd="0" destOrd="0" presId="urn:microsoft.com/office/officeart/2005/8/layout/orgChart1"/>
    <dgm:cxn modelId="{8CB43BAF-988F-4F50-AE47-5183BA123D1F}" type="presParOf" srcId="{6427F54D-FDC8-4DDC-9547-8CC2AD59A5FE}" destId="{075EAA2B-7A67-43D2-BA5F-81BBA07696C2}" srcOrd="0" destOrd="0" presId="urn:microsoft.com/office/officeart/2005/8/layout/orgChart1"/>
    <dgm:cxn modelId="{762ACE4E-4C15-4B03-9013-31351B274849}" type="presParOf" srcId="{6427F54D-FDC8-4DDC-9547-8CC2AD59A5FE}" destId="{7DA8E334-3D28-47F7-8D84-020F05E9812A}" srcOrd="1" destOrd="0" presId="urn:microsoft.com/office/officeart/2005/8/layout/orgChart1"/>
    <dgm:cxn modelId="{CA252594-D5EF-4C0E-88C7-693513B4745E}" type="presParOf" srcId="{462C7919-B818-4A09-B206-AD0A09DD72EF}" destId="{65BC7CF1-DCE7-4B7B-9AA2-A2FF2AA22278}" srcOrd="1" destOrd="0" presId="urn:microsoft.com/office/officeart/2005/8/layout/orgChart1"/>
    <dgm:cxn modelId="{B61168AC-5746-44A4-B239-AD244E8769AC}" type="presParOf" srcId="{65BC7CF1-DCE7-4B7B-9AA2-A2FF2AA22278}" destId="{77E0CA49-69BD-45BF-8FCE-075B5A11A28A}" srcOrd="0" destOrd="0" presId="urn:microsoft.com/office/officeart/2005/8/layout/orgChart1"/>
    <dgm:cxn modelId="{62F4444F-8D03-4DF9-B163-AF8DBDE5BCB0}" type="presParOf" srcId="{65BC7CF1-DCE7-4B7B-9AA2-A2FF2AA22278}" destId="{90AD56B8-94D6-43AE-9D1F-209015525232}" srcOrd="1" destOrd="0" presId="urn:microsoft.com/office/officeart/2005/8/layout/orgChart1"/>
    <dgm:cxn modelId="{3FBDDFC4-7AA9-408D-9545-80A1258AB7B3}" type="presParOf" srcId="{90AD56B8-94D6-43AE-9D1F-209015525232}" destId="{A695FFBC-CEC7-435A-B831-2C06FA289E9F}" srcOrd="0" destOrd="0" presId="urn:microsoft.com/office/officeart/2005/8/layout/orgChart1"/>
    <dgm:cxn modelId="{3E5BCA62-C6EB-4969-9ED7-9CE8D1DDE098}" type="presParOf" srcId="{A695FFBC-CEC7-435A-B831-2C06FA289E9F}" destId="{AB87A4DC-8E07-4A1B-A98C-CC8948E39174}" srcOrd="0" destOrd="0" presId="urn:microsoft.com/office/officeart/2005/8/layout/orgChart1"/>
    <dgm:cxn modelId="{56849FAF-1E9D-4656-A12C-C3B68E6363AB}" type="presParOf" srcId="{A695FFBC-CEC7-435A-B831-2C06FA289E9F}" destId="{1CDD12EE-0B21-4923-A257-A03DAB1DD45F}" srcOrd="1" destOrd="0" presId="urn:microsoft.com/office/officeart/2005/8/layout/orgChart1"/>
    <dgm:cxn modelId="{629E7025-F38D-4A7D-BCC9-E62E87F607D3}" type="presParOf" srcId="{90AD56B8-94D6-43AE-9D1F-209015525232}" destId="{69FB71F8-CB41-4D4A-8397-48BF03843BC6}" srcOrd="1" destOrd="0" presId="urn:microsoft.com/office/officeart/2005/8/layout/orgChart1"/>
    <dgm:cxn modelId="{D63C8892-BC4D-4A58-81D9-05537AD8CA87}" type="presParOf" srcId="{90AD56B8-94D6-43AE-9D1F-209015525232}" destId="{30F41FFE-1D7D-4068-93B7-21876F7D1951}" srcOrd="2" destOrd="0" presId="urn:microsoft.com/office/officeart/2005/8/layout/orgChart1"/>
    <dgm:cxn modelId="{D8496B78-6BF1-48D1-90F5-EC0E151249A9}" type="presParOf" srcId="{65BC7CF1-DCE7-4B7B-9AA2-A2FF2AA22278}" destId="{A4F4B530-B497-4FCE-915B-18628462E293}" srcOrd="2" destOrd="0" presId="urn:microsoft.com/office/officeart/2005/8/layout/orgChart1"/>
    <dgm:cxn modelId="{AA0604F8-97EC-4BB6-9DF5-B8154EF60EA4}" type="presParOf" srcId="{65BC7CF1-DCE7-4B7B-9AA2-A2FF2AA22278}" destId="{ED80783A-F884-4F2D-A92C-A2B7E9AAD476}" srcOrd="3" destOrd="0" presId="urn:microsoft.com/office/officeart/2005/8/layout/orgChart1"/>
    <dgm:cxn modelId="{536BBF6E-5FEB-4D2F-A071-12493D04AE95}" type="presParOf" srcId="{ED80783A-F884-4F2D-A92C-A2B7E9AAD476}" destId="{61043B7B-5B0C-4D48-9AF6-7315619933D6}" srcOrd="0" destOrd="0" presId="urn:microsoft.com/office/officeart/2005/8/layout/orgChart1"/>
    <dgm:cxn modelId="{AAF06DF0-C2F6-4784-9571-5CC4652CE6EC}" type="presParOf" srcId="{61043B7B-5B0C-4D48-9AF6-7315619933D6}" destId="{475A0FE3-175B-40D0-8385-88726DC3F287}" srcOrd="0" destOrd="0" presId="urn:microsoft.com/office/officeart/2005/8/layout/orgChart1"/>
    <dgm:cxn modelId="{5CF5166A-D09A-4F6F-91BE-A9625FB673F0}" type="presParOf" srcId="{61043B7B-5B0C-4D48-9AF6-7315619933D6}" destId="{CAFC438F-A5C0-42C5-BF8A-4640BA89874C}" srcOrd="1" destOrd="0" presId="urn:microsoft.com/office/officeart/2005/8/layout/orgChart1"/>
    <dgm:cxn modelId="{9FBD1C2D-D062-4B0C-BB12-B18C52BC263D}" type="presParOf" srcId="{ED80783A-F884-4F2D-A92C-A2B7E9AAD476}" destId="{E7217075-4729-4438-8E68-EB89DF82E2CC}" srcOrd="1" destOrd="0" presId="urn:microsoft.com/office/officeart/2005/8/layout/orgChart1"/>
    <dgm:cxn modelId="{4AED67EE-5D45-4E43-88F2-06542CFE025E}" type="presParOf" srcId="{E7217075-4729-4438-8E68-EB89DF82E2CC}" destId="{144A46D4-AE69-492D-9295-DAFFF3C04D13}" srcOrd="0" destOrd="0" presId="urn:microsoft.com/office/officeart/2005/8/layout/orgChart1"/>
    <dgm:cxn modelId="{D76D2F09-C030-4CEB-870D-372B8CD63293}" type="presParOf" srcId="{E7217075-4729-4438-8E68-EB89DF82E2CC}" destId="{BB845DBD-0907-4A03-A605-70B1512A5162}" srcOrd="1" destOrd="0" presId="urn:microsoft.com/office/officeart/2005/8/layout/orgChart1"/>
    <dgm:cxn modelId="{37EECBC4-18E3-4DA1-BAD2-BF709C4FA454}" type="presParOf" srcId="{BB845DBD-0907-4A03-A605-70B1512A5162}" destId="{650EB978-ED91-4EB1-8651-7785E7E66A8C}" srcOrd="0" destOrd="0" presId="urn:microsoft.com/office/officeart/2005/8/layout/orgChart1"/>
    <dgm:cxn modelId="{5B054721-0EA7-49D3-9B0F-710984FB1EBE}" type="presParOf" srcId="{650EB978-ED91-4EB1-8651-7785E7E66A8C}" destId="{08C38235-6F2E-4E40-B2CE-AC4D5FF4D331}" srcOrd="0" destOrd="0" presId="urn:microsoft.com/office/officeart/2005/8/layout/orgChart1"/>
    <dgm:cxn modelId="{FEA917FC-6BB1-4CF6-9FE2-290FE16B7006}" type="presParOf" srcId="{650EB978-ED91-4EB1-8651-7785E7E66A8C}" destId="{FF767E30-B62A-4DC3-AEC1-D9A65C420A0B}" srcOrd="1" destOrd="0" presId="urn:microsoft.com/office/officeart/2005/8/layout/orgChart1"/>
    <dgm:cxn modelId="{50205C45-17EF-4613-B284-269BC4A31E5F}" type="presParOf" srcId="{BB845DBD-0907-4A03-A605-70B1512A5162}" destId="{AB947DC9-312C-424B-901C-AC66550F8D94}" srcOrd="1" destOrd="0" presId="urn:microsoft.com/office/officeart/2005/8/layout/orgChart1"/>
    <dgm:cxn modelId="{6992E363-9152-43FF-BB05-59EB3C56F8B3}" type="presParOf" srcId="{AB947DC9-312C-424B-901C-AC66550F8D94}" destId="{92263741-C8EC-4446-B538-63A26CB669CB}" srcOrd="0" destOrd="0" presId="urn:microsoft.com/office/officeart/2005/8/layout/orgChart1"/>
    <dgm:cxn modelId="{DA33684D-74E7-4F2E-A065-653F28BF67C4}" type="presParOf" srcId="{AB947DC9-312C-424B-901C-AC66550F8D94}" destId="{CBCC756A-EF89-484A-8F4E-AAFB1C47C87F}" srcOrd="1" destOrd="0" presId="urn:microsoft.com/office/officeart/2005/8/layout/orgChart1"/>
    <dgm:cxn modelId="{EE588747-0493-4A96-AFC0-763A85D50D82}" type="presParOf" srcId="{CBCC756A-EF89-484A-8F4E-AAFB1C47C87F}" destId="{A96C7A7B-F381-4D1F-AD51-F047B157D780}" srcOrd="0" destOrd="0" presId="urn:microsoft.com/office/officeart/2005/8/layout/orgChart1"/>
    <dgm:cxn modelId="{05900DA4-76E1-43B1-96F7-00D9546155A7}" type="presParOf" srcId="{A96C7A7B-F381-4D1F-AD51-F047B157D780}" destId="{52ED6E7A-1577-4B35-9788-58BECC88157B}" srcOrd="0" destOrd="0" presId="urn:microsoft.com/office/officeart/2005/8/layout/orgChart1"/>
    <dgm:cxn modelId="{13108C91-162A-4D8C-89D2-E6FFE54243B4}" type="presParOf" srcId="{A96C7A7B-F381-4D1F-AD51-F047B157D780}" destId="{D40A857C-86EB-4E0F-B896-038D4D5E5604}" srcOrd="1" destOrd="0" presId="urn:microsoft.com/office/officeart/2005/8/layout/orgChart1"/>
    <dgm:cxn modelId="{62B9FF1D-3695-4E0F-B58C-75C90B490F1B}" type="presParOf" srcId="{CBCC756A-EF89-484A-8F4E-AAFB1C47C87F}" destId="{6CE2BD40-F019-4B35-B85B-3C83CF71F6E5}" srcOrd="1" destOrd="0" presId="urn:microsoft.com/office/officeart/2005/8/layout/orgChart1"/>
    <dgm:cxn modelId="{A7F399BB-E7EE-4BAB-86AD-D37530AF55AD}" type="presParOf" srcId="{6CE2BD40-F019-4B35-B85B-3C83CF71F6E5}" destId="{9F324562-E22C-4B3F-89A6-711E085A6933}" srcOrd="0" destOrd="0" presId="urn:microsoft.com/office/officeart/2005/8/layout/orgChart1"/>
    <dgm:cxn modelId="{46227B0F-637A-452C-B36A-74B6F42DBA8B}" type="presParOf" srcId="{6CE2BD40-F019-4B35-B85B-3C83CF71F6E5}" destId="{45E24995-A5B9-44DB-BFD9-3FA63132CB8C}" srcOrd="1" destOrd="0" presId="urn:microsoft.com/office/officeart/2005/8/layout/orgChart1"/>
    <dgm:cxn modelId="{4D24690B-883B-420E-AD06-F89A88194618}" type="presParOf" srcId="{45E24995-A5B9-44DB-BFD9-3FA63132CB8C}" destId="{09A25417-43CE-48EE-B1E4-F5CCE3682057}" srcOrd="0" destOrd="0" presId="urn:microsoft.com/office/officeart/2005/8/layout/orgChart1"/>
    <dgm:cxn modelId="{A9061F9F-A70C-4ADF-9BB8-0C4214D3E777}" type="presParOf" srcId="{09A25417-43CE-48EE-B1E4-F5CCE3682057}" destId="{69CE427C-9DDF-4081-9B5E-3497AF4A7CCE}" srcOrd="0" destOrd="0" presId="urn:microsoft.com/office/officeart/2005/8/layout/orgChart1"/>
    <dgm:cxn modelId="{B2F0FC81-BADE-41A4-A927-5C56AC3B3389}" type="presParOf" srcId="{09A25417-43CE-48EE-B1E4-F5CCE3682057}" destId="{C5D0B6D0-D505-4070-A14C-006085BC8278}" srcOrd="1" destOrd="0" presId="urn:microsoft.com/office/officeart/2005/8/layout/orgChart1"/>
    <dgm:cxn modelId="{7509FF91-5A64-43FB-8BC7-CEBC76A2630E}" type="presParOf" srcId="{45E24995-A5B9-44DB-BFD9-3FA63132CB8C}" destId="{07286417-59F1-4A17-B336-684C40313F74}" srcOrd="1" destOrd="0" presId="urn:microsoft.com/office/officeart/2005/8/layout/orgChart1"/>
    <dgm:cxn modelId="{B5928849-971E-4E93-8783-8840814A441C}" type="presParOf" srcId="{45E24995-A5B9-44DB-BFD9-3FA63132CB8C}" destId="{C991049F-92A6-47D2-A257-7F3B2307C7A9}" srcOrd="2" destOrd="0" presId="urn:microsoft.com/office/officeart/2005/8/layout/orgChart1"/>
    <dgm:cxn modelId="{E67BE456-E230-4089-8034-5A1BE8164FA0}" type="presParOf" srcId="{CBCC756A-EF89-484A-8F4E-AAFB1C47C87F}" destId="{B3B76ED9-A781-465C-BD95-64F0BB99E72A}" srcOrd="2" destOrd="0" presId="urn:microsoft.com/office/officeart/2005/8/layout/orgChart1"/>
    <dgm:cxn modelId="{2ABE583B-4DA8-45C7-B327-7E3E8E587C46}" type="presParOf" srcId="{BB845DBD-0907-4A03-A605-70B1512A5162}" destId="{2BE30095-A13A-4D0D-A9BD-18E04B32931D}" srcOrd="2" destOrd="0" presId="urn:microsoft.com/office/officeart/2005/8/layout/orgChart1"/>
    <dgm:cxn modelId="{3BCEC598-E476-4965-812A-56115B3579D3}" type="presParOf" srcId="{ED80783A-F884-4F2D-A92C-A2B7E9AAD476}" destId="{31CDFDDF-27A2-4246-BD36-D1557D4D91B8}" srcOrd="2" destOrd="0" presId="urn:microsoft.com/office/officeart/2005/8/layout/orgChart1"/>
    <dgm:cxn modelId="{D9268E9E-FB5B-4B5E-9EF2-9269A5FF8E41}" type="presParOf" srcId="{462C7919-B818-4A09-B206-AD0A09DD72EF}" destId="{DB94B08A-7A4D-42C4-ABCB-A7DDB53DE4F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1B16DF-95F8-4498-AC60-B6A392F603B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621DEA02-2919-4343-83C9-91A879E30311}">
      <dgm:prSet phldrT="[文字]" phldr="1"/>
      <dgm:spPr/>
      <dgm:t>
        <a:bodyPr/>
        <a:lstStyle/>
        <a:p>
          <a:endParaRPr lang="zh-TW" altLang="en-US"/>
        </a:p>
      </dgm:t>
    </dgm:pt>
    <dgm:pt modelId="{8BD895AB-6DC8-488B-9775-5EB4852A9FF3}" type="parTrans" cxnId="{26D7F6CF-460F-496E-A592-2B56D06CB427}">
      <dgm:prSet/>
      <dgm:spPr/>
      <dgm:t>
        <a:bodyPr/>
        <a:lstStyle/>
        <a:p>
          <a:endParaRPr lang="zh-TW" altLang="en-US"/>
        </a:p>
      </dgm:t>
    </dgm:pt>
    <dgm:pt modelId="{B5F9D86D-A687-45D4-ACC2-B5C7B40F6F2A}" type="sibTrans" cxnId="{26D7F6CF-460F-496E-A592-2B56D06CB427}">
      <dgm:prSet/>
      <dgm:spPr/>
      <dgm:t>
        <a:bodyPr/>
        <a:lstStyle/>
        <a:p>
          <a:endParaRPr lang="zh-TW" altLang="en-US"/>
        </a:p>
      </dgm:t>
    </dgm:pt>
    <dgm:pt modelId="{14491119-98C0-4974-9957-B7DBB8AF5E1E}">
      <dgm:prSet phldrT="[文字]" phldr="1"/>
      <dgm:spPr/>
      <dgm:t>
        <a:bodyPr/>
        <a:lstStyle/>
        <a:p>
          <a:endParaRPr lang="zh-TW" altLang="en-US"/>
        </a:p>
      </dgm:t>
    </dgm:pt>
    <dgm:pt modelId="{CF4D49AC-C82B-44E7-9206-6665CB34BBCE}" type="parTrans" cxnId="{A97E3944-2FAC-4C03-9C93-57AEB0C03769}">
      <dgm:prSet/>
      <dgm:spPr/>
      <dgm:t>
        <a:bodyPr/>
        <a:lstStyle/>
        <a:p>
          <a:endParaRPr lang="zh-TW" altLang="en-US"/>
        </a:p>
      </dgm:t>
    </dgm:pt>
    <dgm:pt modelId="{EE59C391-B475-45EE-9D17-B3D1913C90CF}" type="sibTrans" cxnId="{A97E3944-2FAC-4C03-9C93-57AEB0C03769}">
      <dgm:prSet/>
      <dgm:spPr/>
      <dgm:t>
        <a:bodyPr/>
        <a:lstStyle/>
        <a:p>
          <a:endParaRPr lang="zh-TW" altLang="en-US"/>
        </a:p>
      </dgm:t>
    </dgm:pt>
    <dgm:pt modelId="{FFE9FCE3-B37E-4D5F-AB60-947766D36231}">
      <dgm:prSet phldrT="[文字]" phldr="1"/>
      <dgm:spPr/>
      <dgm:t>
        <a:bodyPr/>
        <a:lstStyle/>
        <a:p>
          <a:endParaRPr lang="zh-TW" altLang="en-US" dirty="0"/>
        </a:p>
      </dgm:t>
    </dgm:pt>
    <dgm:pt modelId="{4FEA3D05-7519-4893-9D92-BA922F1C7455}" type="parTrans" cxnId="{FECCB25B-A143-4723-9BF1-B9B2CE7D3DCB}">
      <dgm:prSet/>
      <dgm:spPr/>
      <dgm:t>
        <a:bodyPr/>
        <a:lstStyle/>
        <a:p>
          <a:endParaRPr lang="zh-TW" altLang="en-US"/>
        </a:p>
      </dgm:t>
    </dgm:pt>
    <dgm:pt modelId="{EE1C122F-08BB-4B5B-A7A0-192D4387EDD8}" type="sibTrans" cxnId="{FECCB25B-A143-4723-9BF1-B9B2CE7D3DCB}">
      <dgm:prSet/>
      <dgm:spPr/>
      <dgm:t>
        <a:bodyPr/>
        <a:lstStyle/>
        <a:p>
          <a:endParaRPr lang="zh-TW" altLang="en-US"/>
        </a:p>
      </dgm:t>
    </dgm:pt>
    <dgm:pt modelId="{EB4350A4-EC95-4C4C-A353-A8680AED1C66}">
      <dgm:prSet phldrT="[文字]"/>
      <dgm:spPr/>
      <dgm:t>
        <a:bodyPr/>
        <a:lstStyle/>
        <a:p>
          <a:endParaRPr lang="zh-TW" altLang="en-US" dirty="0"/>
        </a:p>
      </dgm:t>
    </dgm:pt>
    <dgm:pt modelId="{2173C726-57BB-4387-89C3-4FA6A8C4B893}" type="parTrans" cxnId="{79F53755-1888-43D1-891A-D7D5E1F5904A}">
      <dgm:prSet/>
      <dgm:spPr/>
      <dgm:t>
        <a:bodyPr/>
        <a:lstStyle/>
        <a:p>
          <a:endParaRPr lang="zh-TW" altLang="en-US"/>
        </a:p>
      </dgm:t>
    </dgm:pt>
    <dgm:pt modelId="{A1508E2C-A69B-4293-BC90-8569FA55EC98}" type="sibTrans" cxnId="{79F53755-1888-43D1-891A-D7D5E1F5904A}">
      <dgm:prSet/>
      <dgm:spPr/>
      <dgm:t>
        <a:bodyPr/>
        <a:lstStyle/>
        <a:p>
          <a:endParaRPr lang="zh-TW" altLang="en-US"/>
        </a:p>
      </dgm:t>
    </dgm:pt>
    <dgm:pt modelId="{666A4337-6C4B-459F-BC27-634D378221EB}">
      <dgm:prSet phldrT="[文字]"/>
      <dgm:spPr/>
      <dgm:t>
        <a:bodyPr/>
        <a:lstStyle/>
        <a:p>
          <a:endParaRPr lang="zh-TW" altLang="en-US" dirty="0"/>
        </a:p>
      </dgm:t>
    </dgm:pt>
    <dgm:pt modelId="{F0E2DB04-58D0-495D-832C-157BAE571A68}" type="parTrans" cxnId="{9598F761-3EDC-45DB-99C0-055CA2B93BA8}">
      <dgm:prSet/>
      <dgm:spPr/>
      <dgm:t>
        <a:bodyPr/>
        <a:lstStyle/>
        <a:p>
          <a:endParaRPr lang="zh-TW" altLang="en-US"/>
        </a:p>
      </dgm:t>
    </dgm:pt>
    <dgm:pt modelId="{073E7754-B3DB-4447-AD7A-AF9A3BD9B6BC}" type="sibTrans" cxnId="{9598F761-3EDC-45DB-99C0-055CA2B93BA8}">
      <dgm:prSet/>
      <dgm:spPr/>
      <dgm:t>
        <a:bodyPr/>
        <a:lstStyle/>
        <a:p>
          <a:endParaRPr lang="zh-TW" altLang="en-US"/>
        </a:p>
      </dgm:t>
    </dgm:pt>
    <dgm:pt modelId="{042E3E92-89D3-4A35-9E4F-3E3045A935B4}">
      <dgm:prSet phldrT="[文字]"/>
      <dgm:spPr/>
      <dgm:t>
        <a:bodyPr/>
        <a:lstStyle/>
        <a:p>
          <a:endParaRPr lang="zh-TW" altLang="en-US" dirty="0"/>
        </a:p>
      </dgm:t>
    </dgm:pt>
    <dgm:pt modelId="{F6C4605F-B0F5-4FA7-92B9-FF5C883822B3}" type="parTrans" cxnId="{5A5D9A9D-0BFD-4D6F-81CF-89FF034EA29B}">
      <dgm:prSet/>
      <dgm:spPr/>
      <dgm:t>
        <a:bodyPr/>
        <a:lstStyle/>
        <a:p>
          <a:endParaRPr lang="zh-TW" altLang="en-US"/>
        </a:p>
      </dgm:t>
    </dgm:pt>
    <dgm:pt modelId="{FB82D49E-8273-4FB2-948C-625972D0A5ED}" type="sibTrans" cxnId="{5A5D9A9D-0BFD-4D6F-81CF-89FF034EA29B}">
      <dgm:prSet/>
      <dgm:spPr/>
      <dgm:t>
        <a:bodyPr/>
        <a:lstStyle/>
        <a:p>
          <a:endParaRPr lang="zh-TW" altLang="en-US"/>
        </a:p>
      </dgm:t>
    </dgm:pt>
    <dgm:pt modelId="{9234FB3E-1636-4EBB-A2F1-82D1BB44A110}">
      <dgm:prSet phldrT="[文字]"/>
      <dgm:spPr/>
      <dgm:t>
        <a:bodyPr/>
        <a:lstStyle/>
        <a:p>
          <a:endParaRPr lang="zh-TW" altLang="en-US" dirty="0"/>
        </a:p>
      </dgm:t>
    </dgm:pt>
    <dgm:pt modelId="{8424BFE7-BCCA-4B0A-A4D9-25D335EC106F}" type="parTrans" cxnId="{E15A8452-0A82-4A83-BBC6-B99D95DAB2BA}">
      <dgm:prSet/>
      <dgm:spPr/>
      <dgm:t>
        <a:bodyPr/>
        <a:lstStyle/>
        <a:p>
          <a:endParaRPr lang="zh-TW" altLang="en-US"/>
        </a:p>
      </dgm:t>
    </dgm:pt>
    <dgm:pt modelId="{2E03B443-BB80-4726-81BB-6220E2A1C84A}" type="sibTrans" cxnId="{E15A8452-0A82-4A83-BBC6-B99D95DAB2BA}">
      <dgm:prSet/>
      <dgm:spPr/>
      <dgm:t>
        <a:bodyPr/>
        <a:lstStyle/>
        <a:p>
          <a:endParaRPr lang="zh-TW" altLang="en-US"/>
        </a:p>
      </dgm:t>
    </dgm:pt>
    <dgm:pt modelId="{76C05EC8-11A9-4711-ADEC-AA898AF98F45}">
      <dgm:prSet phldrT="[文字]"/>
      <dgm:spPr/>
      <dgm:t>
        <a:bodyPr/>
        <a:lstStyle/>
        <a:p>
          <a:endParaRPr lang="zh-TW" altLang="en-US" dirty="0"/>
        </a:p>
      </dgm:t>
    </dgm:pt>
    <dgm:pt modelId="{9D7592CF-6AEC-4241-A8A5-267EFA9D98E8}" type="parTrans" cxnId="{E964542E-9280-4978-98C4-E8CD39109745}">
      <dgm:prSet/>
      <dgm:spPr/>
      <dgm:t>
        <a:bodyPr/>
        <a:lstStyle/>
        <a:p>
          <a:endParaRPr lang="zh-TW" altLang="en-US"/>
        </a:p>
      </dgm:t>
    </dgm:pt>
    <dgm:pt modelId="{DE3758FA-FE55-4D1C-9CF3-94DBBB348BC7}" type="sibTrans" cxnId="{E964542E-9280-4978-98C4-E8CD39109745}">
      <dgm:prSet/>
      <dgm:spPr/>
      <dgm:t>
        <a:bodyPr/>
        <a:lstStyle/>
        <a:p>
          <a:endParaRPr lang="zh-TW" altLang="en-US"/>
        </a:p>
      </dgm:t>
    </dgm:pt>
    <dgm:pt modelId="{DD64E6F3-3BE3-4BC2-ABFC-B2D0E9B6C060}" type="pres">
      <dgm:prSet presAssocID="{921B16DF-95F8-4498-AC60-B6A392F603BA}" presName="Name0" presStyleCnt="0">
        <dgm:presLayoutVars>
          <dgm:dir/>
          <dgm:resizeHandles val="exact"/>
        </dgm:presLayoutVars>
      </dgm:prSet>
      <dgm:spPr/>
    </dgm:pt>
    <dgm:pt modelId="{E2663D29-194E-4552-85A2-620787D99AD0}" type="pres">
      <dgm:prSet presAssocID="{921B16DF-95F8-4498-AC60-B6A392F603BA}" presName="arrow" presStyleLbl="bgShp" presStyleIdx="0" presStyleCnt="1"/>
      <dgm:spPr/>
    </dgm:pt>
    <dgm:pt modelId="{88A7FFA4-3755-4D79-A4F5-E2A95E5870E7}" type="pres">
      <dgm:prSet presAssocID="{921B16DF-95F8-4498-AC60-B6A392F603BA}" presName="points" presStyleCnt="0"/>
      <dgm:spPr/>
    </dgm:pt>
    <dgm:pt modelId="{ED56C032-C4B0-4B1D-87C5-CC9718F504C0}" type="pres">
      <dgm:prSet presAssocID="{621DEA02-2919-4343-83C9-91A879E30311}" presName="compositeA" presStyleCnt="0"/>
      <dgm:spPr/>
    </dgm:pt>
    <dgm:pt modelId="{0EFD6B8B-F052-4B25-831D-22A88FC64D1F}" type="pres">
      <dgm:prSet presAssocID="{621DEA02-2919-4343-83C9-91A879E30311}" presName="textA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B6CC9A-5777-413B-9E60-3E3120851AB5}" type="pres">
      <dgm:prSet presAssocID="{621DEA02-2919-4343-83C9-91A879E30311}" presName="circleA" presStyleLbl="node1" presStyleIdx="0" presStyleCnt="8"/>
      <dgm:spPr/>
    </dgm:pt>
    <dgm:pt modelId="{69312A85-06EB-4DDE-95C0-4E4D891EE524}" type="pres">
      <dgm:prSet presAssocID="{621DEA02-2919-4343-83C9-91A879E30311}" presName="spaceA" presStyleCnt="0"/>
      <dgm:spPr/>
    </dgm:pt>
    <dgm:pt modelId="{CCC5A9F5-B543-4DD2-91CC-365CF31279CC}" type="pres">
      <dgm:prSet presAssocID="{B5F9D86D-A687-45D4-ACC2-B5C7B40F6F2A}" presName="space" presStyleCnt="0"/>
      <dgm:spPr/>
    </dgm:pt>
    <dgm:pt modelId="{44527BBB-6D18-42FF-BC4E-F3FFCE60323B}" type="pres">
      <dgm:prSet presAssocID="{14491119-98C0-4974-9957-B7DBB8AF5E1E}" presName="compositeB" presStyleCnt="0"/>
      <dgm:spPr/>
    </dgm:pt>
    <dgm:pt modelId="{20CC8938-C705-4C4D-9945-CFEC841A7122}" type="pres">
      <dgm:prSet presAssocID="{14491119-98C0-4974-9957-B7DBB8AF5E1E}" presName="textB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A4FD04F-9813-4CCE-B669-38F8C4C1101C}" type="pres">
      <dgm:prSet presAssocID="{14491119-98C0-4974-9957-B7DBB8AF5E1E}" presName="circleB" presStyleLbl="node1" presStyleIdx="1" presStyleCnt="8"/>
      <dgm:spPr/>
    </dgm:pt>
    <dgm:pt modelId="{EF0A91F4-196D-4013-AE0A-F9177E6ABDB9}" type="pres">
      <dgm:prSet presAssocID="{14491119-98C0-4974-9957-B7DBB8AF5E1E}" presName="spaceB" presStyleCnt="0"/>
      <dgm:spPr/>
    </dgm:pt>
    <dgm:pt modelId="{EA71A74B-28B4-495F-9414-0F055F788E29}" type="pres">
      <dgm:prSet presAssocID="{EE59C391-B475-45EE-9D17-B3D1913C90CF}" presName="space" presStyleCnt="0"/>
      <dgm:spPr/>
    </dgm:pt>
    <dgm:pt modelId="{EE2B6CFA-84FF-41F1-B177-06BD2A51DE5E}" type="pres">
      <dgm:prSet presAssocID="{FFE9FCE3-B37E-4D5F-AB60-947766D36231}" presName="compositeA" presStyleCnt="0"/>
      <dgm:spPr/>
    </dgm:pt>
    <dgm:pt modelId="{F2E8828A-C8E6-46A1-A868-E2227DE7BCB3}" type="pres">
      <dgm:prSet presAssocID="{FFE9FCE3-B37E-4D5F-AB60-947766D36231}" presName="textA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FD8B35-9100-4362-9C25-166079477340}" type="pres">
      <dgm:prSet presAssocID="{FFE9FCE3-B37E-4D5F-AB60-947766D36231}" presName="circleA" presStyleLbl="node1" presStyleIdx="2" presStyleCnt="8"/>
      <dgm:spPr/>
    </dgm:pt>
    <dgm:pt modelId="{D6D05EA4-AC47-46E5-B398-68E75960CC8F}" type="pres">
      <dgm:prSet presAssocID="{FFE9FCE3-B37E-4D5F-AB60-947766D36231}" presName="spaceA" presStyleCnt="0"/>
      <dgm:spPr/>
    </dgm:pt>
    <dgm:pt modelId="{284AAD57-548F-42E3-A2C6-C48D522FD839}" type="pres">
      <dgm:prSet presAssocID="{EE1C122F-08BB-4B5B-A7A0-192D4387EDD8}" presName="space" presStyleCnt="0"/>
      <dgm:spPr/>
    </dgm:pt>
    <dgm:pt modelId="{DFEB4907-C83C-47CC-A068-0CDB61CA8E5A}" type="pres">
      <dgm:prSet presAssocID="{666A4337-6C4B-459F-BC27-634D378221EB}" presName="compositeB" presStyleCnt="0"/>
      <dgm:spPr/>
    </dgm:pt>
    <dgm:pt modelId="{7D301B85-200C-4AF5-B988-E45CDC05F214}" type="pres">
      <dgm:prSet presAssocID="{666A4337-6C4B-459F-BC27-634D378221EB}" presName="textB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F67625-5ED9-406D-A933-2991470BC88C}" type="pres">
      <dgm:prSet presAssocID="{666A4337-6C4B-459F-BC27-634D378221EB}" presName="circleB" presStyleLbl="node1" presStyleIdx="3" presStyleCnt="8"/>
      <dgm:spPr/>
    </dgm:pt>
    <dgm:pt modelId="{D9CF2376-65E4-468D-AA17-A8079E4C02CB}" type="pres">
      <dgm:prSet presAssocID="{666A4337-6C4B-459F-BC27-634D378221EB}" presName="spaceB" presStyleCnt="0"/>
      <dgm:spPr/>
    </dgm:pt>
    <dgm:pt modelId="{2A97F366-564B-49E7-AA42-69767D74C20B}" type="pres">
      <dgm:prSet presAssocID="{073E7754-B3DB-4447-AD7A-AF9A3BD9B6BC}" presName="space" presStyleCnt="0"/>
      <dgm:spPr/>
    </dgm:pt>
    <dgm:pt modelId="{181B7A49-9E38-477E-B3FD-6FF39351E510}" type="pres">
      <dgm:prSet presAssocID="{042E3E92-89D3-4A35-9E4F-3E3045A935B4}" presName="compositeA" presStyleCnt="0"/>
      <dgm:spPr/>
    </dgm:pt>
    <dgm:pt modelId="{D2A40621-3607-4875-9C9D-CDF2DD767143}" type="pres">
      <dgm:prSet presAssocID="{042E3E92-89D3-4A35-9E4F-3E3045A935B4}" presName="textA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87CCFE-A54C-4C43-B310-3FCDFA50211B}" type="pres">
      <dgm:prSet presAssocID="{042E3E92-89D3-4A35-9E4F-3E3045A935B4}" presName="circleA" presStyleLbl="node1" presStyleIdx="4" presStyleCnt="8"/>
      <dgm:spPr/>
    </dgm:pt>
    <dgm:pt modelId="{6AC890E9-4010-41B3-8793-46EB8D5EF533}" type="pres">
      <dgm:prSet presAssocID="{042E3E92-89D3-4A35-9E4F-3E3045A935B4}" presName="spaceA" presStyleCnt="0"/>
      <dgm:spPr/>
    </dgm:pt>
    <dgm:pt modelId="{D1440414-9460-49B6-BA52-BD0B944D49D0}" type="pres">
      <dgm:prSet presAssocID="{FB82D49E-8273-4FB2-948C-625972D0A5ED}" presName="space" presStyleCnt="0"/>
      <dgm:spPr/>
    </dgm:pt>
    <dgm:pt modelId="{068C09D1-3EF9-4AAB-A4B8-5DEBDF0855FA}" type="pres">
      <dgm:prSet presAssocID="{9234FB3E-1636-4EBB-A2F1-82D1BB44A110}" presName="compositeB" presStyleCnt="0"/>
      <dgm:spPr/>
    </dgm:pt>
    <dgm:pt modelId="{C0F0BE72-75ED-49FB-8E68-8CC8E4391C5F}" type="pres">
      <dgm:prSet presAssocID="{9234FB3E-1636-4EBB-A2F1-82D1BB44A110}" presName="textB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FDCE76D-8726-45A0-A57F-5134C31335DC}" type="pres">
      <dgm:prSet presAssocID="{9234FB3E-1636-4EBB-A2F1-82D1BB44A110}" presName="circleB" presStyleLbl="node1" presStyleIdx="5" presStyleCnt="8"/>
      <dgm:spPr/>
    </dgm:pt>
    <dgm:pt modelId="{7710D9A5-393D-4088-91E5-0FD62DDA1BEE}" type="pres">
      <dgm:prSet presAssocID="{9234FB3E-1636-4EBB-A2F1-82D1BB44A110}" presName="spaceB" presStyleCnt="0"/>
      <dgm:spPr/>
    </dgm:pt>
    <dgm:pt modelId="{DAB95BAC-AC56-48C8-A2DF-BC0BDEC842F2}" type="pres">
      <dgm:prSet presAssocID="{2E03B443-BB80-4726-81BB-6220E2A1C84A}" presName="space" presStyleCnt="0"/>
      <dgm:spPr/>
    </dgm:pt>
    <dgm:pt modelId="{A2127912-8504-484E-A014-788E842A2BE5}" type="pres">
      <dgm:prSet presAssocID="{76C05EC8-11A9-4711-ADEC-AA898AF98F45}" presName="compositeA" presStyleCnt="0"/>
      <dgm:spPr/>
    </dgm:pt>
    <dgm:pt modelId="{A1720B11-D42C-471E-92DF-644246BE49D2}" type="pres">
      <dgm:prSet presAssocID="{76C05EC8-11A9-4711-ADEC-AA898AF98F45}" presName="textA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3C454C8-9CFD-4B34-95C0-82BEBEA82710}" type="pres">
      <dgm:prSet presAssocID="{76C05EC8-11A9-4711-ADEC-AA898AF98F45}" presName="circleA" presStyleLbl="node1" presStyleIdx="6" presStyleCnt="8"/>
      <dgm:spPr/>
    </dgm:pt>
    <dgm:pt modelId="{E532F52F-2451-414E-BC39-B8909A8548AD}" type="pres">
      <dgm:prSet presAssocID="{76C05EC8-11A9-4711-ADEC-AA898AF98F45}" presName="spaceA" presStyleCnt="0"/>
      <dgm:spPr/>
    </dgm:pt>
    <dgm:pt modelId="{E8AC171F-BD28-4DE6-9131-1C02DE1DB09B}" type="pres">
      <dgm:prSet presAssocID="{DE3758FA-FE55-4D1C-9CF3-94DBBB348BC7}" presName="space" presStyleCnt="0"/>
      <dgm:spPr/>
    </dgm:pt>
    <dgm:pt modelId="{B21972FA-B44F-400B-8B47-8718880F5254}" type="pres">
      <dgm:prSet presAssocID="{EB4350A4-EC95-4C4C-A353-A8680AED1C66}" presName="compositeB" presStyleCnt="0"/>
      <dgm:spPr/>
    </dgm:pt>
    <dgm:pt modelId="{C9B9983B-B5B0-4145-9C68-6D0D9EF6C2AD}" type="pres">
      <dgm:prSet presAssocID="{EB4350A4-EC95-4C4C-A353-A8680AED1C66}" presName="textB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C1FD56D-BAFB-4D72-B61F-CDEAB3516E17}" type="pres">
      <dgm:prSet presAssocID="{EB4350A4-EC95-4C4C-A353-A8680AED1C66}" presName="circleB" presStyleLbl="node1" presStyleIdx="7" presStyleCnt="8"/>
      <dgm:spPr/>
    </dgm:pt>
    <dgm:pt modelId="{E16CCC5C-9378-47B9-AE7F-0AE86CC7A3C2}" type="pres">
      <dgm:prSet presAssocID="{EB4350A4-EC95-4C4C-A353-A8680AED1C66}" presName="spaceB" presStyleCnt="0"/>
      <dgm:spPr/>
    </dgm:pt>
  </dgm:ptLst>
  <dgm:cxnLst>
    <dgm:cxn modelId="{26D7F6CF-460F-496E-A592-2B56D06CB427}" srcId="{921B16DF-95F8-4498-AC60-B6A392F603BA}" destId="{621DEA02-2919-4343-83C9-91A879E30311}" srcOrd="0" destOrd="0" parTransId="{8BD895AB-6DC8-488B-9775-5EB4852A9FF3}" sibTransId="{B5F9D86D-A687-45D4-ACC2-B5C7B40F6F2A}"/>
    <dgm:cxn modelId="{6902D3AC-4DD5-4714-84DA-1DFFD651DE7D}" type="presOf" srcId="{9234FB3E-1636-4EBB-A2F1-82D1BB44A110}" destId="{C0F0BE72-75ED-49FB-8E68-8CC8E4391C5F}" srcOrd="0" destOrd="0" presId="urn:microsoft.com/office/officeart/2005/8/layout/hProcess11"/>
    <dgm:cxn modelId="{E964542E-9280-4978-98C4-E8CD39109745}" srcId="{921B16DF-95F8-4498-AC60-B6A392F603BA}" destId="{76C05EC8-11A9-4711-ADEC-AA898AF98F45}" srcOrd="6" destOrd="0" parTransId="{9D7592CF-6AEC-4241-A8A5-267EFA9D98E8}" sibTransId="{DE3758FA-FE55-4D1C-9CF3-94DBBB348BC7}"/>
    <dgm:cxn modelId="{9598F761-3EDC-45DB-99C0-055CA2B93BA8}" srcId="{921B16DF-95F8-4498-AC60-B6A392F603BA}" destId="{666A4337-6C4B-459F-BC27-634D378221EB}" srcOrd="3" destOrd="0" parTransId="{F0E2DB04-58D0-495D-832C-157BAE571A68}" sibTransId="{073E7754-B3DB-4447-AD7A-AF9A3BD9B6BC}"/>
    <dgm:cxn modelId="{A55D6E80-1D8E-4DBE-A073-977A94EB7B53}" type="presOf" srcId="{666A4337-6C4B-459F-BC27-634D378221EB}" destId="{7D301B85-200C-4AF5-B988-E45CDC05F214}" srcOrd="0" destOrd="0" presId="urn:microsoft.com/office/officeart/2005/8/layout/hProcess11"/>
    <dgm:cxn modelId="{FECCB25B-A143-4723-9BF1-B9B2CE7D3DCB}" srcId="{921B16DF-95F8-4498-AC60-B6A392F603BA}" destId="{FFE9FCE3-B37E-4D5F-AB60-947766D36231}" srcOrd="2" destOrd="0" parTransId="{4FEA3D05-7519-4893-9D92-BA922F1C7455}" sibTransId="{EE1C122F-08BB-4B5B-A7A0-192D4387EDD8}"/>
    <dgm:cxn modelId="{2E0FED71-FEF0-490C-86F8-A6F8178FECD5}" type="presOf" srcId="{14491119-98C0-4974-9957-B7DBB8AF5E1E}" destId="{20CC8938-C705-4C4D-9945-CFEC841A7122}" srcOrd="0" destOrd="0" presId="urn:microsoft.com/office/officeart/2005/8/layout/hProcess11"/>
    <dgm:cxn modelId="{4C33CC72-B997-4D6F-A748-4B189CCC34DC}" type="presOf" srcId="{921B16DF-95F8-4498-AC60-B6A392F603BA}" destId="{DD64E6F3-3BE3-4BC2-ABFC-B2D0E9B6C060}" srcOrd="0" destOrd="0" presId="urn:microsoft.com/office/officeart/2005/8/layout/hProcess11"/>
    <dgm:cxn modelId="{16C4623D-9FBA-4C67-BE9E-FDEC534DACD6}" type="presOf" srcId="{042E3E92-89D3-4A35-9E4F-3E3045A935B4}" destId="{D2A40621-3607-4875-9C9D-CDF2DD767143}" srcOrd="0" destOrd="0" presId="urn:microsoft.com/office/officeart/2005/8/layout/hProcess11"/>
    <dgm:cxn modelId="{4D5B38D7-60F7-4049-BFC1-6D7C5BD8754F}" type="presOf" srcId="{FFE9FCE3-B37E-4D5F-AB60-947766D36231}" destId="{F2E8828A-C8E6-46A1-A868-E2227DE7BCB3}" srcOrd="0" destOrd="0" presId="urn:microsoft.com/office/officeart/2005/8/layout/hProcess11"/>
    <dgm:cxn modelId="{E15A8452-0A82-4A83-BBC6-B99D95DAB2BA}" srcId="{921B16DF-95F8-4498-AC60-B6A392F603BA}" destId="{9234FB3E-1636-4EBB-A2F1-82D1BB44A110}" srcOrd="5" destOrd="0" parTransId="{8424BFE7-BCCA-4B0A-A4D9-25D335EC106F}" sibTransId="{2E03B443-BB80-4726-81BB-6220E2A1C84A}"/>
    <dgm:cxn modelId="{79F53755-1888-43D1-891A-D7D5E1F5904A}" srcId="{921B16DF-95F8-4498-AC60-B6A392F603BA}" destId="{EB4350A4-EC95-4C4C-A353-A8680AED1C66}" srcOrd="7" destOrd="0" parTransId="{2173C726-57BB-4387-89C3-4FA6A8C4B893}" sibTransId="{A1508E2C-A69B-4293-BC90-8569FA55EC98}"/>
    <dgm:cxn modelId="{1B02D572-44C3-4C3C-A352-C8634F44337B}" type="presOf" srcId="{EB4350A4-EC95-4C4C-A353-A8680AED1C66}" destId="{C9B9983B-B5B0-4145-9C68-6D0D9EF6C2AD}" srcOrd="0" destOrd="0" presId="urn:microsoft.com/office/officeart/2005/8/layout/hProcess11"/>
    <dgm:cxn modelId="{55E60E99-5202-49C1-83A4-6AB427D9962A}" type="presOf" srcId="{76C05EC8-11A9-4711-ADEC-AA898AF98F45}" destId="{A1720B11-D42C-471E-92DF-644246BE49D2}" srcOrd="0" destOrd="0" presId="urn:microsoft.com/office/officeart/2005/8/layout/hProcess11"/>
    <dgm:cxn modelId="{6E5E174A-9DCF-4EC3-907A-1609A8860645}" type="presOf" srcId="{621DEA02-2919-4343-83C9-91A879E30311}" destId="{0EFD6B8B-F052-4B25-831D-22A88FC64D1F}" srcOrd="0" destOrd="0" presId="urn:microsoft.com/office/officeart/2005/8/layout/hProcess11"/>
    <dgm:cxn modelId="{A97E3944-2FAC-4C03-9C93-57AEB0C03769}" srcId="{921B16DF-95F8-4498-AC60-B6A392F603BA}" destId="{14491119-98C0-4974-9957-B7DBB8AF5E1E}" srcOrd="1" destOrd="0" parTransId="{CF4D49AC-C82B-44E7-9206-6665CB34BBCE}" sibTransId="{EE59C391-B475-45EE-9D17-B3D1913C90CF}"/>
    <dgm:cxn modelId="{5A5D9A9D-0BFD-4D6F-81CF-89FF034EA29B}" srcId="{921B16DF-95F8-4498-AC60-B6A392F603BA}" destId="{042E3E92-89D3-4A35-9E4F-3E3045A935B4}" srcOrd="4" destOrd="0" parTransId="{F6C4605F-B0F5-4FA7-92B9-FF5C883822B3}" sibTransId="{FB82D49E-8273-4FB2-948C-625972D0A5ED}"/>
    <dgm:cxn modelId="{9EAD46D7-75FF-45C1-A488-ED69A74021E6}" type="presParOf" srcId="{DD64E6F3-3BE3-4BC2-ABFC-B2D0E9B6C060}" destId="{E2663D29-194E-4552-85A2-620787D99AD0}" srcOrd="0" destOrd="0" presId="urn:microsoft.com/office/officeart/2005/8/layout/hProcess11"/>
    <dgm:cxn modelId="{5DB82681-9268-4E17-A7FE-622E642F68CD}" type="presParOf" srcId="{DD64E6F3-3BE3-4BC2-ABFC-B2D0E9B6C060}" destId="{88A7FFA4-3755-4D79-A4F5-E2A95E5870E7}" srcOrd="1" destOrd="0" presId="urn:microsoft.com/office/officeart/2005/8/layout/hProcess11"/>
    <dgm:cxn modelId="{C401D572-BC31-4D43-867F-B1430E029C70}" type="presParOf" srcId="{88A7FFA4-3755-4D79-A4F5-E2A95E5870E7}" destId="{ED56C032-C4B0-4B1D-87C5-CC9718F504C0}" srcOrd="0" destOrd="0" presId="urn:microsoft.com/office/officeart/2005/8/layout/hProcess11"/>
    <dgm:cxn modelId="{0746DA77-B332-492B-9399-6992CE33F259}" type="presParOf" srcId="{ED56C032-C4B0-4B1D-87C5-CC9718F504C0}" destId="{0EFD6B8B-F052-4B25-831D-22A88FC64D1F}" srcOrd="0" destOrd="0" presId="urn:microsoft.com/office/officeart/2005/8/layout/hProcess11"/>
    <dgm:cxn modelId="{F852BE5E-9D89-4CEC-ABBF-066D0857048A}" type="presParOf" srcId="{ED56C032-C4B0-4B1D-87C5-CC9718F504C0}" destId="{5DB6CC9A-5777-413B-9E60-3E3120851AB5}" srcOrd="1" destOrd="0" presId="urn:microsoft.com/office/officeart/2005/8/layout/hProcess11"/>
    <dgm:cxn modelId="{257C3BC9-75C3-4427-967C-91156BE07079}" type="presParOf" srcId="{ED56C032-C4B0-4B1D-87C5-CC9718F504C0}" destId="{69312A85-06EB-4DDE-95C0-4E4D891EE524}" srcOrd="2" destOrd="0" presId="urn:microsoft.com/office/officeart/2005/8/layout/hProcess11"/>
    <dgm:cxn modelId="{736376B0-1549-4DA9-AF50-EC0FFD7F016F}" type="presParOf" srcId="{88A7FFA4-3755-4D79-A4F5-E2A95E5870E7}" destId="{CCC5A9F5-B543-4DD2-91CC-365CF31279CC}" srcOrd="1" destOrd="0" presId="urn:microsoft.com/office/officeart/2005/8/layout/hProcess11"/>
    <dgm:cxn modelId="{2D94C862-DC98-4626-8AF4-248F5E1BEB49}" type="presParOf" srcId="{88A7FFA4-3755-4D79-A4F5-E2A95E5870E7}" destId="{44527BBB-6D18-42FF-BC4E-F3FFCE60323B}" srcOrd="2" destOrd="0" presId="urn:microsoft.com/office/officeart/2005/8/layout/hProcess11"/>
    <dgm:cxn modelId="{2843B90C-CFB7-4587-9B31-0B5959060369}" type="presParOf" srcId="{44527BBB-6D18-42FF-BC4E-F3FFCE60323B}" destId="{20CC8938-C705-4C4D-9945-CFEC841A7122}" srcOrd="0" destOrd="0" presId="urn:microsoft.com/office/officeart/2005/8/layout/hProcess11"/>
    <dgm:cxn modelId="{00C976FE-7FA8-4FA6-8B13-2CF2CBA88890}" type="presParOf" srcId="{44527BBB-6D18-42FF-BC4E-F3FFCE60323B}" destId="{0A4FD04F-9813-4CCE-B669-38F8C4C1101C}" srcOrd="1" destOrd="0" presId="urn:microsoft.com/office/officeart/2005/8/layout/hProcess11"/>
    <dgm:cxn modelId="{080B100C-6DC6-4980-8A75-350DFF379080}" type="presParOf" srcId="{44527BBB-6D18-42FF-BC4E-F3FFCE60323B}" destId="{EF0A91F4-196D-4013-AE0A-F9177E6ABDB9}" srcOrd="2" destOrd="0" presId="urn:microsoft.com/office/officeart/2005/8/layout/hProcess11"/>
    <dgm:cxn modelId="{1DDBD000-8841-410D-9A67-1A201C085A0A}" type="presParOf" srcId="{88A7FFA4-3755-4D79-A4F5-E2A95E5870E7}" destId="{EA71A74B-28B4-495F-9414-0F055F788E29}" srcOrd="3" destOrd="0" presId="urn:microsoft.com/office/officeart/2005/8/layout/hProcess11"/>
    <dgm:cxn modelId="{4B7C21CD-568F-43D8-BEB0-B811760E2DAE}" type="presParOf" srcId="{88A7FFA4-3755-4D79-A4F5-E2A95E5870E7}" destId="{EE2B6CFA-84FF-41F1-B177-06BD2A51DE5E}" srcOrd="4" destOrd="0" presId="urn:microsoft.com/office/officeart/2005/8/layout/hProcess11"/>
    <dgm:cxn modelId="{12C4DC51-9945-43D4-B079-4511373425F9}" type="presParOf" srcId="{EE2B6CFA-84FF-41F1-B177-06BD2A51DE5E}" destId="{F2E8828A-C8E6-46A1-A868-E2227DE7BCB3}" srcOrd="0" destOrd="0" presId="urn:microsoft.com/office/officeart/2005/8/layout/hProcess11"/>
    <dgm:cxn modelId="{F59D2C02-D705-477C-8A7C-579D063448EC}" type="presParOf" srcId="{EE2B6CFA-84FF-41F1-B177-06BD2A51DE5E}" destId="{D8FD8B35-9100-4362-9C25-166079477340}" srcOrd="1" destOrd="0" presId="urn:microsoft.com/office/officeart/2005/8/layout/hProcess11"/>
    <dgm:cxn modelId="{2A72B7B5-DA5B-44E7-B75E-C8603D344829}" type="presParOf" srcId="{EE2B6CFA-84FF-41F1-B177-06BD2A51DE5E}" destId="{D6D05EA4-AC47-46E5-B398-68E75960CC8F}" srcOrd="2" destOrd="0" presId="urn:microsoft.com/office/officeart/2005/8/layout/hProcess11"/>
    <dgm:cxn modelId="{4B87C30A-C0A3-436A-BFD3-04F1A05B95D8}" type="presParOf" srcId="{88A7FFA4-3755-4D79-A4F5-E2A95E5870E7}" destId="{284AAD57-548F-42E3-A2C6-C48D522FD839}" srcOrd="5" destOrd="0" presId="urn:microsoft.com/office/officeart/2005/8/layout/hProcess11"/>
    <dgm:cxn modelId="{683A35EC-3FBA-4C75-B860-C6F64B3FDCB1}" type="presParOf" srcId="{88A7FFA4-3755-4D79-A4F5-E2A95E5870E7}" destId="{DFEB4907-C83C-47CC-A068-0CDB61CA8E5A}" srcOrd="6" destOrd="0" presId="urn:microsoft.com/office/officeart/2005/8/layout/hProcess11"/>
    <dgm:cxn modelId="{D112F437-68DB-4FB9-90AB-1BC77BF36935}" type="presParOf" srcId="{DFEB4907-C83C-47CC-A068-0CDB61CA8E5A}" destId="{7D301B85-200C-4AF5-B988-E45CDC05F214}" srcOrd="0" destOrd="0" presId="urn:microsoft.com/office/officeart/2005/8/layout/hProcess11"/>
    <dgm:cxn modelId="{0A2CFC9A-59D5-407D-A377-947ED265CB33}" type="presParOf" srcId="{DFEB4907-C83C-47CC-A068-0CDB61CA8E5A}" destId="{FDF67625-5ED9-406D-A933-2991470BC88C}" srcOrd="1" destOrd="0" presId="urn:microsoft.com/office/officeart/2005/8/layout/hProcess11"/>
    <dgm:cxn modelId="{EA44D57F-CFA5-47DA-8BAC-6A2460F59F89}" type="presParOf" srcId="{DFEB4907-C83C-47CC-A068-0CDB61CA8E5A}" destId="{D9CF2376-65E4-468D-AA17-A8079E4C02CB}" srcOrd="2" destOrd="0" presId="urn:microsoft.com/office/officeart/2005/8/layout/hProcess11"/>
    <dgm:cxn modelId="{E7FEE137-0AE6-4813-BD73-3D8C3E63F7CA}" type="presParOf" srcId="{88A7FFA4-3755-4D79-A4F5-E2A95E5870E7}" destId="{2A97F366-564B-49E7-AA42-69767D74C20B}" srcOrd="7" destOrd="0" presId="urn:microsoft.com/office/officeart/2005/8/layout/hProcess11"/>
    <dgm:cxn modelId="{383C6E41-24EE-432A-B32B-66C37E2BAFC2}" type="presParOf" srcId="{88A7FFA4-3755-4D79-A4F5-E2A95E5870E7}" destId="{181B7A49-9E38-477E-B3FD-6FF39351E510}" srcOrd="8" destOrd="0" presId="urn:microsoft.com/office/officeart/2005/8/layout/hProcess11"/>
    <dgm:cxn modelId="{7AC20E7D-A438-4AD3-A099-AB6E6978C2EE}" type="presParOf" srcId="{181B7A49-9E38-477E-B3FD-6FF39351E510}" destId="{D2A40621-3607-4875-9C9D-CDF2DD767143}" srcOrd="0" destOrd="0" presId="urn:microsoft.com/office/officeart/2005/8/layout/hProcess11"/>
    <dgm:cxn modelId="{A5CFA5FE-B12A-4159-9473-93FB5B4263BE}" type="presParOf" srcId="{181B7A49-9E38-477E-B3FD-6FF39351E510}" destId="{0B87CCFE-A54C-4C43-B310-3FCDFA50211B}" srcOrd="1" destOrd="0" presId="urn:microsoft.com/office/officeart/2005/8/layout/hProcess11"/>
    <dgm:cxn modelId="{C3FA67FB-2EF2-479B-8D77-767D6D58BBA8}" type="presParOf" srcId="{181B7A49-9E38-477E-B3FD-6FF39351E510}" destId="{6AC890E9-4010-41B3-8793-46EB8D5EF533}" srcOrd="2" destOrd="0" presId="urn:microsoft.com/office/officeart/2005/8/layout/hProcess11"/>
    <dgm:cxn modelId="{9C971C50-D6A4-4A6F-BAFE-76DE0BEBE7D8}" type="presParOf" srcId="{88A7FFA4-3755-4D79-A4F5-E2A95E5870E7}" destId="{D1440414-9460-49B6-BA52-BD0B944D49D0}" srcOrd="9" destOrd="0" presId="urn:microsoft.com/office/officeart/2005/8/layout/hProcess11"/>
    <dgm:cxn modelId="{D097B004-2DBB-4C88-9A15-8B4A8BA2474F}" type="presParOf" srcId="{88A7FFA4-3755-4D79-A4F5-E2A95E5870E7}" destId="{068C09D1-3EF9-4AAB-A4B8-5DEBDF0855FA}" srcOrd="10" destOrd="0" presId="urn:microsoft.com/office/officeart/2005/8/layout/hProcess11"/>
    <dgm:cxn modelId="{CEF8161D-E049-4151-9E4E-50155AFBF561}" type="presParOf" srcId="{068C09D1-3EF9-4AAB-A4B8-5DEBDF0855FA}" destId="{C0F0BE72-75ED-49FB-8E68-8CC8E4391C5F}" srcOrd="0" destOrd="0" presId="urn:microsoft.com/office/officeart/2005/8/layout/hProcess11"/>
    <dgm:cxn modelId="{679BB3E1-912A-47D6-8ED9-02C1C9AF28E8}" type="presParOf" srcId="{068C09D1-3EF9-4AAB-A4B8-5DEBDF0855FA}" destId="{7FDCE76D-8726-45A0-A57F-5134C31335DC}" srcOrd="1" destOrd="0" presId="urn:microsoft.com/office/officeart/2005/8/layout/hProcess11"/>
    <dgm:cxn modelId="{1925BEAE-04DD-4BCF-B9FA-5F11B8CF8256}" type="presParOf" srcId="{068C09D1-3EF9-4AAB-A4B8-5DEBDF0855FA}" destId="{7710D9A5-393D-4088-91E5-0FD62DDA1BEE}" srcOrd="2" destOrd="0" presId="urn:microsoft.com/office/officeart/2005/8/layout/hProcess11"/>
    <dgm:cxn modelId="{F205EBF6-0CA8-47A7-B515-E21C140E09D7}" type="presParOf" srcId="{88A7FFA4-3755-4D79-A4F5-E2A95E5870E7}" destId="{DAB95BAC-AC56-48C8-A2DF-BC0BDEC842F2}" srcOrd="11" destOrd="0" presId="urn:microsoft.com/office/officeart/2005/8/layout/hProcess11"/>
    <dgm:cxn modelId="{C770EB0E-5370-4608-B78D-39B98996C1A8}" type="presParOf" srcId="{88A7FFA4-3755-4D79-A4F5-E2A95E5870E7}" destId="{A2127912-8504-484E-A014-788E842A2BE5}" srcOrd="12" destOrd="0" presId="urn:microsoft.com/office/officeart/2005/8/layout/hProcess11"/>
    <dgm:cxn modelId="{A364DA87-2913-4472-A326-CBAE196E33E3}" type="presParOf" srcId="{A2127912-8504-484E-A014-788E842A2BE5}" destId="{A1720B11-D42C-471E-92DF-644246BE49D2}" srcOrd="0" destOrd="0" presId="urn:microsoft.com/office/officeart/2005/8/layout/hProcess11"/>
    <dgm:cxn modelId="{8D3D5C3F-F67D-439F-939C-D7DA39EFF396}" type="presParOf" srcId="{A2127912-8504-484E-A014-788E842A2BE5}" destId="{53C454C8-9CFD-4B34-95C0-82BEBEA82710}" srcOrd="1" destOrd="0" presId="urn:microsoft.com/office/officeart/2005/8/layout/hProcess11"/>
    <dgm:cxn modelId="{F2686108-A848-4D54-A7F8-6A19F049F408}" type="presParOf" srcId="{A2127912-8504-484E-A014-788E842A2BE5}" destId="{E532F52F-2451-414E-BC39-B8909A8548AD}" srcOrd="2" destOrd="0" presId="urn:microsoft.com/office/officeart/2005/8/layout/hProcess11"/>
    <dgm:cxn modelId="{058FD503-941C-43CE-B0E2-F166B81676B9}" type="presParOf" srcId="{88A7FFA4-3755-4D79-A4F5-E2A95E5870E7}" destId="{E8AC171F-BD28-4DE6-9131-1C02DE1DB09B}" srcOrd="13" destOrd="0" presId="urn:microsoft.com/office/officeart/2005/8/layout/hProcess11"/>
    <dgm:cxn modelId="{AFC3355E-43EE-4835-B84F-166266240236}" type="presParOf" srcId="{88A7FFA4-3755-4D79-A4F5-E2A95E5870E7}" destId="{B21972FA-B44F-400B-8B47-8718880F5254}" srcOrd="14" destOrd="0" presId="urn:microsoft.com/office/officeart/2005/8/layout/hProcess11"/>
    <dgm:cxn modelId="{10B8B321-904F-49D6-977E-5C9AA6D2F6B5}" type="presParOf" srcId="{B21972FA-B44F-400B-8B47-8718880F5254}" destId="{C9B9983B-B5B0-4145-9C68-6D0D9EF6C2AD}" srcOrd="0" destOrd="0" presId="urn:microsoft.com/office/officeart/2005/8/layout/hProcess11"/>
    <dgm:cxn modelId="{B647D58D-975D-4F33-A034-77EF48E5158A}" type="presParOf" srcId="{B21972FA-B44F-400B-8B47-8718880F5254}" destId="{2C1FD56D-BAFB-4D72-B61F-CDEAB3516E17}" srcOrd="1" destOrd="0" presId="urn:microsoft.com/office/officeart/2005/8/layout/hProcess11"/>
    <dgm:cxn modelId="{E8B42617-B2C2-4688-90E8-3BF7C51AED16}" type="presParOf" srcId="{B21972FA-B44F-400B-8B47-8718880F5254}" destId="{E16CCC5C-9378-47B9-AE7F-0AE86CC7A3C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A270DD-75F0-4C06-9AB0-B6ADDCB119E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8EF1A844-07DC-4946-BE60-BB9A7EADD835}">
      <dgm:prSet phldrT="[文字]"/>
      <dgm:spPr/>
      <dgm:t>
        <a:bodyPr/>
        <a:lstStyle/>
        <a:p>
          <a:endParaRPr lang="zh-TW" altLang="en-US" dirty="0"/>
        </a:p>
      </dgm:t>
    </dgm:pt>
    <dgm:pt modelId="{48A4C701-4570-42BB-B05B-9DC34F067872}" type="parTrans" cxnId="{CA97C2AE-BC5D-4774-BCDE-91166B070074}">
      <dgm:prSet/>
      <dgm:spPr/>
      <dgm:t>
        <a:bodyPr/>
        <a:lstStyle/>
        <a:p>
          <a:endParaRPr lang="zh-TW" altLang="en-US"/>
        </a:p>
      </dgm:t>
    </dgm:pt>
    <dgm:pt modelId="{64A708E8-154D-40DB-A28A-375C559A6DAE}" type="sibTrans" cxnId="{CA97C2AE-BC5D-4774-BCDE-91166B070074}">
      <dgm:prSet/>
      <dgm:spPr/>
      <dgm:t>
        <a:bodyPr/>
        <a:lstStyle/>
        <a:p>
          <a:endParaRPr lang="zh-TW" altLang="en-US"/>
        </a:p>
      </dgm:t>
    </dgm:pt>
    <dgm:pt modelId="{A829F2CC-2481-4DD6-A145-B98E86478DFB}">
      <dgm:prSet phldrT="[文字]" phldr="1"/>
      <dgm:spPr/>
      <dgm:t>
        <a:bodyPr/>
        <a:lstStyle/>
        <a:p>
          <a:endParaRPr lang="zh-TW" altLang="en-US" dirty="0"/>
        </a:p>
      </dgm:t>
    </dgm:pt>
    <dgm:pt modelId="{DC5DCC53-04AB-4F47-B095-BA7DE7B2865B}" type="sibTrans" cxnId="{2BA438DC-31CD-491B-9A4A-25FEC4639271}">
      <dgm:prSet/>
      <dgm:spPr/>
      <dgm:t>
        <a:bodyPr/>
        <a:lstStyle/>
        <a:p>
          <a:endParaRPr lang="zh-TW" altLang="en-US"/>
        </a:p>
      </dgm:t>
    </dgm:pt>
    <dgm:pt modelId="{1DF4D3CA-A813-4BE3-8E4F-35F01D5CB092}" type="parTrans" cxnId="{2BA438DC-31CD-491B-9A4A-25FEC4639271}">
      <dgm:prSet/>
      <dgm:spPr/>
      <dgm:t>
        <a:bodyPr/>
        <a:lstStyle/>
        <a:p>
          <a:endParaRPr lang="zh-TW" altLang="en-US"/>
        </a:p>
      </dgm:t>
    </dgm:pt>
    <dgm:pt modelId="{1D124E0A-D7D7-422A-B662-2922852A9E00}" type="pres">
      <dgm:prSet presAssocID="{DFA270DD-75F0-4C06-9AB0-B6ADDCB119ED}" presName="arrowDiagram" presStyleCnt="0">
        <dgm:presLayoutVars>
          <dgm:chMax val="5"/>
          <dgm:dir/>
          <dgm:resizeHandles val="exact"/>
        </dgm:presLayoutVars>
      </dgm:prSet>
      <dgm:spPr/>
    </dgm:pt>
    <dgm:pt modelId="{B6ACFCDB-AC0C-476B-B9F4-E3FA8AB5EB13}" type="pres">
      <dgm:prSet presAssocID="{DFA270DD-75F0-4C06-9AB0-B6ADDCB119ED}" presName="arrow" presStyleLbl="bgShp" presStyleIdx="0" presStyleCnt="1" custScaleX="108606" custLinFactNeighborX="2851" custLinFactNeighborY="-1969"/>
      <dgm:spPr/>
    </dgm:pt>
    <dgm:pt modelId="{15CFF008-419B-4F79-B8F4-E7177FBA2CD4}" type="pres">
      <dgm:prSet presAssocID="{DFA270DD-75F0-4C06-9AB0-B6ADDCB119ED}" presName="arrowDiagram2" presStyleCnt="0"/>
      <dgm:spPr/>
    </dgm:pt>
    <dgm:pt modelId="{8CDCF24C-8793-4F69-9A0D-04406471FB9B}" type="pres">
      <dgm:prSet presAssocID="{A829F2CC-2481-4DD6-A145-B98E86478DFB}" presName="bullet2a" presStyleLbl="node1" presStyleIdx="0" presStyleCnt="2"/>
      <dgm:spPr/>
    </dgm:pt>
    <dgm:pt modelId="{0206704A-F560-4577-B221-0CA624AD3240}" type="pres">
      <dgm:prSet presAssocID="{A829F2CC-2481-4DD6-A145-B98E86478DFB}" presName="textBox2a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5D3B2EE-7125-471A-B4BB-953B1A6C8870}" type="pres">
      <dgm:prSet presAssocID="{8EF1A844-07DC-4946-BE60-BB9A7EADD835}" presName="bullet2b" presStyleLbl="node1" presStyleIdx="1" presStyleCnt="2"/>
      <dgm:spPr/>
    </dgm:pt>
    <dgm:pt modelId="{F0312A0B-B48C-4C53-9E4B-AF045FBE86CD}" type="pres">
      <dgm:prSet presAssocID="{8EF1A844-07DC-4946-BE60-BB9A7EADD835}" presName="textBox2b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7CF1816-96DB-467E-BB0A-7516522B2BF8}" type="presOf" srcId="{8EF1A844-07DC-4946-BE60-BB9A7EADD835}" destId="{F0312A0B-B48C-4C53-9E4B-AF045FBE86CD}" srcOrd="0" destOrd="0" presId="urn:microsoft.com/office/officeart/2005/8/layout/arrow2"/>
    <dgm:cxn modelId="{40EDAAC4-DACE-480F-A4FE-CD467226D733}" type="presOf" srcId="{DFA270DD-75F0-4C06-9AB0-B6ADDCB119ED}" destId="{1D124E0A-D7D7-422A-B662-2922852A9E00}" srcOrd="0" destOrd="0" presId="urn:microsoft.com/office/officeart/2005/8/layout/arrow2"/>
    <dgm:cxn modelId="{F6567EB3-084F-4894-9191-852A6B34ED80}" type="presOf" srcId="{A829F2CC-2481-4DD6-A145-B98E86478DFB}" destId="{0206704A-F560-4577-B221-0CA624AD3240}" srcOrd="0" destOrd="0" presId="urn:microsoft.com/office/officeart/2005/8/layout/arrow2"/>
    <dgm:cxn modelId="{2BA438DC-31CD-491B-9A4A-25FEC4639271}" srcId="{DFA270DD-75F0-4C06-9AB0-B6ADDCB119ED}" destId="{A829F2CC-2481-4DD6-A145-B98E86478DFB}" srcOrd="0" destOrd="0" parTransId="{1DF4D3CA-A813-4BE3-8E4F-35F01D5CB092}" sibTransId="{DC5DCC53-04AB-4F47-B095-BA7DE7B2865B}"/>
    <dgm:cxn modelId="{CA97C2AE-BC5D-4774-BCDE-91166B070074}" srcId="{DFA270DD-75F0-4C06-9AB0-B6ADDCB119ED}" destId="{8EF1A844-07DC-4946-BE60-BB9A7EADD835}" srcOrd="1" destOrd="0" parTransId="{48A4C701-4570-42BB-B05B-9DC34F067872}" sibTransId="{64A708E8-154D-40DB-A28A-375C559A6DAE}"/>
    <dgm:cxn modelId="{527639FB-270F-4E30-BB85-D9C36142A35C}" type="presParOf" srcId="{1D124E0A-D7D7-422A-B662-2922852A9E00}" destId="{B6ACFCDB-AC0C-476B-B9F4-E3FA8AB5EB13}" srcOrd="0" destOrd="0" presId="urn:microsoft.com/office/officeart/2005/8/layout/arrow2"/>
    <dgm:cxn modelId="{D5313E95-9560-4580-A2E6-9BF0304401F1}" type="presParOf" srcId="{1D124E0A-D7D7-422A-B662-2922852A9E00}" destId="{15CFF008-419B-4F79-B8F4-E7177FBA2CD4}" srcOrd="1" destOrd="0" presId="urn:microsoft.com/office/officeart/2005/8/layout/arrow2"/>
    <dgm:cxn modelId="{EE714E03-14BE-4B69-91C5-21BA7F998C7D}" type="presParOf" srcId="{15CFF008-419B-4F79-B8F4-E7177FBA2CD4}" destId="{8CDCF24C-8793-4F69-9A0D-04406471FB9B}" srcOrd="0" destOrd="0" presId="urn:microsoft.com/office/officeart/2005/8/layout/arrow2"/>
    <dgm:cxn modelId="{7418AF61-6F54-4569-9867-1B489C7018DB}" type="presParOf" srcId="{15CFF008-419B-4F79-B8F4-E7177FBA2CD4}" destId="{0206704A-F560-4577-B221-0CA624AD3240}" srcOrd="1" destOrd="0" presId="urn:microsoft.com/office/officeart/2005/8/layout/arrow2"/>
    <dgm:cxn modelId="{D772F74D-7526-4381-AE41-6738E150404D}" type="presParOf" srcId="{15CFF008-419B-4F79-B8F4-E7177FBA2CD4}" destId="{95D3B2EE-7125-471A-B4BB-953B1A6C8870}" srcOrd="2" destOrd="0" presId="urn:microsoft.com/office/officeart/2005/8/layout/arrow2"/>
    <dgm:cxn modelId="{20282BA3-DA5F-4AEE-B2A6-860B8B309627}" type="presParOf" srcId="{15CFF008-419B-4F79-B8F4-E7177FBA2CD4}" destId="{F0312A0B-B48C-4C53-9E4B-AF045FBE86CD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24562-E22C-4B3F-89A6-711E085A6933}">
      <dsp:nvSpPr>
        <dsp:cNvPr id="0" name=""/>
        <dsp:cNvSpPr/>
      </dsp:nvSpPr>
      <dsp:spPr>
        <a:xfrm>
          <a:off x="4283826" y="3521342"/>
          <a:ext cx="200649" cy="615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5326"/>
              </a:lnTo>
              <a:lnTo>
                <a:pt x="200649" y="615326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63741-C8EC-4446-B538-63A26CB669CB}">
      <dsp:nvSpPr>
        <dsp:cNvPr id="0" name=""/>
        <dsp:cNvSpPr/>
      </dsp:nvSpPr>
      <dsp:spPr>
        <a:xfrm>
          <a:off x="4773173" y="2571600"/>
          <a:ext cx="91440" cy="2809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909"/>
              </a:lnTo>
            </a:path>
          </a:pathLst>
        </a:custGeom>
        <a:noFill/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A46D4-AE69-492D-9295-DAFFF3C04D13}">
      <dsp:nvSpPr>
        <dsp:cNvPr id="0" name=""/>
        <dsp:cNvSpPr/>
      </dsp:nvSpPr>
      <dsp:spPr>
        <a:xfrm>
          <a:off x="4773173" y="1621857"/>
          <a:ext cx="91440" cy="2809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909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F4B530-B497-4FCE-915B-18628462E293}">
      <dsp:nvSpPr>
        <dsp:cNvPr id="0" name=""/>
        <dsp:cNvSpPr/>
      </dsp:nvSpPr>
      <dsp:spPr>
        <a:xfrm>
          <a:off x="4009605" y="672115"/>
          <a:ext cx="809287" cy="280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454"/>
              </a:lnTo>
              <a:lnTo>
                <a:pt x="809287" y="140454"/>
              </a:lnTo>
              <a:lnTo>
                <a:pt x="809287" y="28090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0CA49-69BD-45BF-8FCE-075B5A11A28A}">
      <dsp:nvSpPr>
        <dsp:cNvPr id="0" name=""/>
        <dsp:cNvSpPr/>
      </dsp:nvSpPr>
      <dsp:spPr>
        <a:xfrm>
          <a:off x="3200318" y="672115"/>
          <a:ext cx="809287" cy="280909"/>
        </a:xfrm>
        <a:custGeom>
          <a:avLst/>
          <a:gdLst/>
          <a:ahLst/>
          <a:cxnLst/>
          <a:rect l="0" t="0" r="0" b="0"/>
          <a:pathLst>
            <a:path>
              <a:moveTo>
                <a:pt x="809287" y="0"/>
              </a:moveTo>
              <a:lnTo>
                <a:pt x="809287" y="140454"/>
              </a:lnTo>
              <a:lnTo>
                <a:pt x="0" y="140454"/>
              </a:lnTo>
              <a:lnTo>
                <a:pt x="0" y="28090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1A78C-58F2-418A-81E0-A22FD55000BB}">
      <dsp:nvSpPr>
        <dsp:cNvPr id="0" name=""/>
        <dsp:cNvSpPr/>
      </dsp:nvSpPr>
      <dsp:spPr>
        <a:xfrm>
          <a:off x="1722197" y="3283"/>
          <a:ext cx="1337665" cy="668832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/>
            <a:t>錯誤頁</a:t>
          </a:r>
          <a:endParaRPr lang="zh-TW" altLang="en-US" sz="3300" kern="1200" dirty="0"/>
        </a:p>
      </dsp:txBody>
      <dsp:txXfrm>
        <a:off x="1722197" y="3283"/>
        <a:ext cx="1337665" cy="668832"/>
      </dsp:txXfrm>
    </dsp:sp>
    <dsp:sp modelId="{075EAA2B-7A67-43D2-BA5F-81BBA07696C2}">
      <dsp:nvSpPr>
        <dsp:cNvPr id="0" name=""/>
        <dsp:cNvSpPr/>
      </dsp:nvSpPr>
      <dsp:spPr>
        <a:xfrm>
          <a:off x="3340772" y="3283"/>
          <a:ext cx="1337665" cy="668832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/>
            <a:t>首頁</a:t>
          </a:r>
          <a:endParaRPr lang="zh-TW" altLang="en-US" sz="3300" kern="1200" dirty="0"/>
        </a:p>
      </dsp:txBody>
      <dsp:txXfrm>
        <a:off x="3340772" y="3283"/>
        <a:ext cx="1337665" cy="668832"/>
      </dsp:txXfrm>
    </dsp:sp>
    <dsp:sp modelId="{AB87A4DC-8E07-4A1B-A98C-CC8948E39174}">
      <dsp:nvSpPr>
        <dsp:cNvPr id="0" name=""/>
        <dsp:cNvSpPr/>
      </dsp:nvSpPr>
      <dsp:spPr>
        <a:xfrm>
          <a:off x="2531485" y="953025"/>
          <a:ext cx="1337665" cy="668832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/>
            <a:t>註冊頁</a:t>
          </a:r>
          <a:endParaRPr lang="zh-TW" altLang="en-US" sz="3300" kern="1200" dirty="0"/>
        </a:p>
      </dsp:txBody>
      <dsp:txXfrm>
        <a:off x="2531485" y="953025"/>
        <a:ext cx="1337665" cy="668832"/>
      </dsp:txXfrm>
    </dsp:sp>
    <dsp:sp modelId="{475A0FE3-175B-40D0-8385-88726DC3F287}">
      <dsp:nvSpPr>
        <dsp:cNvPr id="0" name=""/>
        <dsp:cNvSpPr/>
      </dsp:nvSpPr>
      <dsp:spPr>
        <a:xfrm>
          <a:off x="4150060" y="953025"/>
          <a:ext cx="1337665" cy="668832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/>
            <a:t>登入頁</a:t>
          </a:r>
          <a:endParaRPr lang="zh-TW" altLang="en-US" sz="3300" kern="1200" dirty="0"/>
        </a:p>
      </dsp:txBody>
      <dsp:txXfrm>
        <a:off x="4150060" y="953025"/>
        <a:ext cx="1337665" cy="668832"/>
      </dsp:txXfrm>
    </dsp:sp>
    <dsp:sp modelId="{08C38235-6F2E-4E40-B2CE-AC4D5FF4D331}">
      <dsp:nvSpPr>
        <dsp:cNvPr id="0" name=""/>
        <dsp:cNvSpPr/>
      </dsp:nvSpPr>
      <dsp:spPr>
        <a:xfrm>
          <a:off x="4150060" y="1902767"/>
          <a:ext cx="1337665" cy="668832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/>
            <a:t>主頁</a:t>
          </a:r>
          <a:endParaRPr lang="zh-TW" altLang="en-US" sz="3300" kern="1200" dirty="0"/>
        </a:p>
      </dsp:txBody>
      <dsp:txXfrm>
        <a:off x="4150060" y="1902767"/>
        <a:ext cx="1337665" cy="668832"/>
      </dsp:txXfrm>
    </dsp:sp>
    <dsp:sp modelId="{52ED6E7A-1577-4B35-9788-58BECC88157B}">
      <dsp:nvSpPr>
        <dsp:cNvPr id="0" name=""/>
        <dsp:cNvSpPr/>
      </dsp:nvSpPr>
      <dsp:spPr>
        <a:xfrm>
          <a:off x="4150060" y="2852510"/>
          <a:ext cx="1337665" cy="668832"/>
        </a:xfrm>
        <a:prstGeom prst="rect">
          <a:avLst/>
        </a:prstGeom>
        <a:solidFill>
          <a:schemeClr val="accent2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/>
            <a:t>隱藏頁</a:t>
          </a:r>
          <a:endParaRPr lang="zh-TW" altLang="en-US" sz="3300" kern="1200" dirty="0"/>
        </a:p>
      </dsp:txBody>
      <dsp:txXfrm>
        <a:off x="4150060" y="2852510"/>
        <a:ext cx="1337665" cy="668832"/>
      </dsp:txXfrm>
    </dsp:sp>
    <dsp:sp modelId="{69CE427C-9DDF-4081-9B5E-3497AF4A7CCE}">
      <dsp:nvSpPr>
        <dsp:cNvPr id="0" name=""/>
        <dsp:cNvSpPr/>
      </dsp:nvSpPr>
      <dsp:spPr>
        <a:xfrm>
          <a:off x="4484476" y="3802252"/>
          <a:ext cx="1337665" cy="668832"/>
        </a:xfrm>
        <a:prstGeom prst="rect">
          <a:avLst/>
        </a:prstGeom>
        <a:solidFill>
          <a:schemeClr val="accent2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/>
            <a:t>擴增頁</a:t>
          </a:r>
          <a:endParaRPr lang="zh-TW" altLang="en-US" sz="3300" kern="1200" dirty="0"/>
        </a:p>
      </dsp:txBody>
      <dsp:txXfrm>
        <a:off x="4484476" y="3802252"/>
        <a:ext cx="1337665" cy="668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3D29-194E-4552-85A2-620787D99AD0}">
      <dsp:nvSpPr>
        <dsp:cNvPr id="0" name=""/>
        <dsp:cNvSpPr/>
      </dsp:nvSpPr>
      <dsp:spPr>
        <a:xfrm>
          <a:off x="0" y="1881296"/>
          <a:ext cx="9875736" cy="250839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D6B8B-F052-4B25-831D-22A88FC64D1F}">
      <dsp:nvSpPr>
        <dsp:cNvPr id="0" name=""/>
        <dsp:cNvSpPr/>
      </dsp:nvSpPr>
      <dsp:spPr>
        <a:xfrm>
          <a:off x="352" y="0"/>
          <a:ext cx="1064366" cy="25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/>
        </a:p>
      </dsp:txBody>
      <dsp:txXfrm>
        <a:off x="352" y="0"/>
        <a:ext cx="1064366" cy="2508395"/>
      </dsp:txXfrm>
    </dsp:sp>
    <dsp:sp modelId="{5DB6CC9A-5777-413B-9E60-3E3120851AB5}">
      <dsp:nvSpPr>
        <dsp:cNvPr id="0" name=""/>
        <dsp:cNvSpPr/>
      </dsp:nvSpPr>
      <dsp:spPr>
        <a:xfrm>
          <a:off x="218986" y="2821944"/>
          <a:ext cx="627098" cy="627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C8938-C705-4C4D-9945-CFEC841A7122}">
      <dsp:nvSpPr>
        <dsp:cNvPr id="0" name=""/>
        <dsp:cNvSpPr/>
      </dsp:nvSpPr>
      <dsp:spPr>
        <a:xfrm>
          <a:off x="1117937" y="3762592"/>
          <a:ext cx="1064366" cy="25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/>
        </a:p>
      </dsp:txBody>
      <dsp:txXfrm>
        <a:off x="1117937" y="3762592"/>
        <a:ext cx="1064366" cy="2508395"/>
      </dsp:txXfrm>
    </dsp:sp>
    <dsp:sp modelId="{0A4FD04F-9813-4CCE-B669-38F8C4C1101C}">
      <dsp:nvSpPr>
        <dsp:cNvPr id="0" name=""/>
        <dsp:cNvSpPr/>
      </dsp:nvSpPr>
      <dsp:spPr>
        <a:xfrm>
          <a:off x="1336570" y="2821944"/>
          <a:ext cx="627098" cy="627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8828A-C8E6-46A1-A868-E2227DE7BCB3}">
      <dsp:nvSpPr>
        <dsp:cNvPr id="0" name=""/>
        <dsp:cNvSpPr/>
      </dsp:nvSpPr>
      <dsp:spPr>
        <a:xfrm>
          <a:off x="2235521" y="0"/>
          <a:ext cx="1064366" cy="25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 dirty="0"/>
        </a:p>
      </dsp:txBody>
      <dsp:txXfrm>
        <a:off x="2235521" y="0"/>
        <a:ext cx="1064366" cy="2508395"/>
      </dsp:txXfrm>
    </dsp:sp>
    <dsp:sp modelId="{D8FD8B35-9100-4362-9C25-166079477340}">
      <dsp:nvSpPr>
        <dsp:cNvPr id="0" name=""/>
        <dsp:cNvSpPr/>
      </dsp:nvSpPr>
      <dsp:spPr>
        <a:xfrm>
          <a:off x="2454155" y="2821944"/>
          <a:ext cx="627098" cy="627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01B85-200C-4AF5-B988-E45CDC05F214}">
      <dsp:nvSpPr>
        <dsp:cNvPr id="0" name=""/>
        <dsp:cNvSpPr/>
      </dsp:nvSpPr>
      <dsp:spPr>
        <a:xfrm>
          <a:off x="3353105" y="3762592"/>
          <a:ext cx="1064366" cy="25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500" kern="1200" dirty="0"/>
        </a:p>
      </dsp:txBody>
      <dsp:txXfrm>
        <a:off x="3353105" y="3762592"/>
        <a:ext cx="1064366" cy="2508395"/>
      </dsp:txXfrm>
    </dsp:sp>
    <dsp:sp modelId="{FDF67625-5ED9-406D-A933-2991470BC88C}">
      <dsp:nvSpPr>
        <dsp:cNvPr id="0" name=""/>
        <dsp:cNvSpPr/>
      </dsp:nvSpPr>
      <dsp:spPr>
        <a:xfrm>
          <a:off x="3571739" y="2821944"/>
          <a:ext cx="627098" cy="627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40621-3607-4875-9C9D-CDF2DD767143}">
      <dsp:nvSpPr>
        <dsp:cNvPr id="0" name=""/>
        <dsp:cNvSpPr/>
      </dsp:nvSpPr>
      <dsp:spPr>
        <a:xfrm>
          <a:off x="4470690" y="0"/>
          <a:ext cx="1064366" cy="25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500" kern="1200" dirty="0"/>
        </a:p>
      </dsp:txBody>
      <dsp:txXfrm>
        <a:off x="4470690" y="0"/>
        <a:ext cx="1064366" cy="2508395"/>
      </dsp:txXfrm>
    </dsp:sp>
    <dsp:sp modelId="{0B87CCFE-A54C-4C43-B310-3FCDFA50211B}">
      <dsp:nvSpPr>
        <dsp:cNvPr id="0" name=""/>
        <dsp:cNvSpPr/>
      </dsp:nvSpPr>
      <dsp:spPr>
        <a:xfrm>
          <a:off x="4689324" y="2821944"/>
          <a:ext cx="627098" cy="627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0BE72-75ED-49FB-8E68-8CC8E4391C5F}">
      <dsp:nvSpPr>
        <dsp:cNvPr id="0" name=""/>
        <dsp:cNvSpPr/>
      </dsp:nvSpPr>
      <dsp:spPr>
        <a:xfrm>
          <a:off x="5588274" y="3762592"/>
          <a:ext cx="1064366" cy="25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500" kern="1200" dirty="0"/>
        </a:p>
      </dsp:txBody>
      <dsp:txXfrm>
        <a:off x="5588274" y="3762592"/>
        <a:ext cx="1064366" cy="2508395"/>
      </dsp:txXfrm>
    </dsp:sp>
    <dsp:sp modelId="{7FDCE76D-8726-45A0-A57F-5134C31335DC}">
      <dsp:nvSpPr>
        <dsp:cNvPr id="0" name=""/>
        <dsp:cNvSpPr/>
      </dsp:nvSpPr>
      <dsp:spPr>
        <a:xfrm>
          <a:off x="5806908" y="2821944"/>
          <a:ext cx="627098" cy="627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20B11-D42C-471E-92DF-644246BE49D2}">
      <dsp:nvSpPr>
        <dsp:cNvPr id="0" name=""/>
        <dsp:cNvSpPr/>
      </dsp:nvSpPr>
      <dsp:spPr>
        <a:xfrm>
          <a:off x="6705859" y="0"/>
          <a:ext cx="1064366" cy="25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500" kern="1200" dirty="0"/>
        </a:p>
      </dsp:txBody>
      <dsp:txXfrm>
        <a:off x="6705859" y="0"/>
        <a:ext cx="1064366" cy="2508395"/>
      </dsp:txXfrm>
    </dsp:sp>
    <dsp:sp modelId="{53C454C8-9CFD-4B34-95C0-82BEBEA82710}">
      <dsp:nvSpPr>
        <dsp:cNvPr id="0" name=""/>
        <dsp:cNvSpPr/>
      </dsp:nvSpPr>
      <dsp:spPr>
        <a:xfrm>
          <a:off x="6924492" y="2821944"/>
          <a:ext cx="627098" cy="627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9983B-B5B0-4145-9C68-6D0D9EF6C2AD}">
      <dsp:nvSpPr>
        <dsp:cNvPr id="0" name=""/>
        <dsp:cNvSpPr/>
      </dsp:nvSpPr>
      <dsp:spPr>
        <a:xfrm>
          <a:off x="7823443" y="3762592"/>
          <a:ext cx="1064366" cy="250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500" kern="1200" dirty="0"/>
        </a:p>
      </dsp:txBody>
      <dsp:txXfrm>
        <a:off x="7823443" y="3762592"/>
        <a:ext cx="1064366" cy="2508395"/>
      </dsp:txXfrm>
    </dsp:sp>
    <dsp:sp modelId="{2C1FD56D-BAFB-4D72-B61F-CDEAB3516E17}">
      <dsp:nvSpPr>
        <dsp:cNvPr id="0" name=""/>
        <dsp:cNvSpPr/>
      </dsp:nvSpPr>
      <dsp:spPr>
        <a:xfrm>
          <a:off x="8042077" y="2821944"/>
          <a:ext cx="627098" cy="627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CFCDB-AC0C-476B-B9F4-E3FA8AB5EB13}">
      <dsp:nvSpPr>
        <dsp:cNvPr id="0" name=""/>
        <dsp:cNvSpPr/>
      </dsp:nvSpPr>
      <dsp:spPr>
        <a:xfrm>
          <a:off x="-211633" y="0"/>
          <a:ext cx="10565002" cy="607989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CF24C-8793-4F69-9A0D-04406471FB9B}">
      <dsp:nvSpPr>
        <dsp:cNvPr id="0" name=""/>
        <dsp:cNvSpPr/>
      </dsp:nvSpPr>
      <dsp:spPr>
        <a:xfrm>
          <a:off x="2468674" y="3313540"/>
          <a:ext cx="340473" cy="3404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6704A-F560-4577-B221-0CA624AD3240}">
      <dsp:nvSpPr>
        <dsp:cNvPr id="0" name=""/>
        <dsp:cNvSpPr/>
      </dsp:nvSpPr>
      <dsp:spPr>
        <a:xfrm>
          <a:off x="2638911" y="3483777"/>
          <a:ext cx="3161543" cy="2596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410" tIns="0" rIns="0" bIns="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500" kern="1200" dirty="0"/>
        </a:p>
      </dsp:txBody>
      <dsp:txXfrm>
        <a:off x="2638911" y="3483777"/>
        <a:ext cx="3161543" cy="2596113"/>
      </dsp:txXfrm>
    </dsp:sp>
    <dsp:sp modelId="{95D3B2EE-7125-471A-B4BB-953B1A6C8870}">
      <dsp:nvSpPr>
        <dsp:cNvPr id="0" name=""/>
        <dsp:cNvSpPr/>
      </dsp:nvSpPr>
      <dsp:spPr>
        <a:xfrm>
          <a:off x="5605897" y="1763168"/>
          <a:ext cx="583669" cy="5836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12A0B-B48C-4C53-9E4B-AF045FBE86CD}">
      <dsp:nvSpPr>
        <dsp:cNvPr id="0" name=""/>
        <dsp:cNvSpPr/>
      </dsp:nvSpPr>
      <dsp:spPr>
        <a:xfrm>
          <a:off x="5897732" y="2055003"/>
          <a:ext cx="3161543" cy="4024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9274" tIns="0" rIns="0" bIns="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500" kern="1200" dirty="0"/>
        </a:p>
      </dsp:txBody>
      <dsp:txXfrm>
        <a:off x="5897732" y="2055003"/>
        <a:ext cx="3161543" cy="4024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0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95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12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62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460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73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05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16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74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12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08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F2360-BA81-4287-8715-0AAC301B966F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330E1-DD87-490E-B987-D5E6B5BD71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30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3.mkv"/><Relationship Id="rId7" Type="http://schemas.openxmlformats.org/officeDocument/2006/relationships/image" Target="../media/image24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video" Target="../media/media3.mkv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29.png"/><Relationship Id="rId5" Type="http://schemas.openxmlformats.org/officeDocument/2006/relationships/image" Target="../media/image6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3"/>
            <a:ext cx="12192000" cy="68587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539931"/>
            <a:ext cx="12052663" cy="63180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98" y="652107"/>
            <a:ext cx="7441565" cy="5740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905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92" y="4000995"/>
            <a:ext cx="1704801" cy="272288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9" y="2521068"/>
            <a:ext cx="6070177" cy="15175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矩形 7"/>
          <p:cNvSpPr/>
          <p:nvPr/>
        </p:nvSpPr>
        <p:spPr>
          <a:xfrm>
            <a:off x="174171" y="39456"/>
            <a:ext cx="1336200" cy="156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5" y="60976"/>
            <a:ext cx="1402080" cy="1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</p:spPr>
      </p:pic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1797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網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95263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站</a:t>
            </a:r>
          </a:p>
        </p:txBody>
      </p:sp>
      <p:sp>
        <p:nvSpPr>
          <p:cNvPr id="10" name="矩形 9"/>
          <p:cNvSpPr/>
          <p:nvPr/>
        </p:nvSpPr>
        <p:spPr>
          <a:xfrm>
            <a:off x="3706818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展</a:t>
            </a:r>
          </a:p>
        </p:txBody>
      </p:sp>
      <p:sp>
        <p:nvSpPr>
          <p:cNvPr id="11" name="矩形 10"/>
          <p:cNvSpPr/>
          <p:nvPr/>
        </p:nvSpPr>
        <p:spPr>
          <a:xfrm>
            <a:off x="4447740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示</a:t>
            </a: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94" y="3815809"/>
            <a:ext cx="1632928" cy="287493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977191" y="110513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-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89276" y="1153774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主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03150" y="1153773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頁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首頁跟主頁面.mkv_20180611_0129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14880" y="2257276"/>
            <a:ext cx="7197774" cy="4048748"/>
          </a:xfrm>
          <a:prstGeom prst="rect">
            <a:avLst/>
          </a:prstGeom>
        </p:spPr>
      </p:pic>
      <p:pic>
        <p:nvPicPr>
          <p:cNvPr id="14" name="主頁面跟隱藏頁.mkv_20180611_01090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94892" y="2201423"/>
            <a:ext cx="7217762" cy="410460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0"/>
          <a:srcRect l="4194" t="-182"/>
          <a:stretch/>
        </p:blipFill>
        <p:spPr>
          <a:xfrm>
            <a:off x="1946756" y="2182275"/>
            <a:ext cx="7714034" cy="4537395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V="1">
            <a:off x="6682903" y="3988340"/>
            <a:ext cx="1079771" cy="53502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763204" y="37454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隱藏按鈕</a:t>
            </a:r>
            <a:r>
              <a:rPr lang="zh-TW" altLang="en-US" b="1" dirty="0">
                <a:solidFill>
                  <a:schemeClr val="bg1"/>
                </a:solidFill>
              </a:rPr>
              <a:t>位置</a:t>
            </a:r>
          </a:p>
        </p:txBody>
      </p:sp>
    </p:spTree>
    <p:extLst>
      <p:ext uri="{BB962C8B-B14F-4D97-AF65-F5344CB8AC3E}">
        <p14:creationId xmlns:p14="http://schemas.microsoft.com/office/powerpoint/2010/main" val="2183527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3" grpId="0"/>
      <p:bldP spid="9" grpId="0"/>
      <p:bldP spid="10" grpId="0"/>
      <p:bldP spid="11" grpId="0"/>
      <p:bldP spid="7" grpId="0" animBg="1"/>
      <p:bldP spid="7" grpId="1" animBg="1"/>
      <p:bldP spid="30" grpId="0"/>
      <p:bldP spid="31" grpId="0"/>
      <p:bldP spid="3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主頁面跟隱藏頁.mkv_20180611_0136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842" y="2274610"/>
            <a:ext cx="7127996" cy="4009498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</p:spPr>
      </p:pic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1797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網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95263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站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746" y="2226845"/>
            <a:ext cx="8047233" cy="452656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706818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展</a:t>
            </a:r>
          </a:p>
        </p:txBody>
      </p:sp>
      <p:sp>
        <p:nvSpPr>
          <p:cNvPr id="11" name="矩形 10"/>
          <p:cNvSpPr/>
          <p:nvPr/>
        </p:nvSpPr>
        <p:spPr>
          <a:xfrm>
            <a:off x="4447740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示</a:t>
            </a: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94" y="3815809"/>
            <a:ext cx="1632928" cy="287493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977191" y="110513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-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89276" y="1153774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noProof="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隱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03150" y="1153773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藏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77796" y="1152909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頁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6466928" y="3470317"/>
            <a:ext cx="995680" cy="486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432932" y="38320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隱藏按鈕</a:t>
            </a:r>
            <a:r>
              <a:rPr lang="zh-TW" altLang="en-US" b="1" dirty="0">
                <a:solidFill>
                  <a:schemeClr val="bg1"/>
                </a:solidFill>
              </a:rPr>
              <a:t>位置</a:t>
            </a:r>
          </a:p>
        </p:txBody>
      </p:sp>
      <p:sp>
        <p:nvSpPr>
          <p:cNvPr id="21" name="矩形 20"/>
          <p:cNvSpPr/>
          <p:nvPr/>
        </p:nvSpPr>
        <p:spPr>
          <a:xfrm>
            <a:off x="4834647" y="4289898"/>
            <a:ext cx="1974715" cy="4280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/>
          <p:nvPr/>
        </p:nvCxnSpPr>
        <p:spPr>
          <a:xfrm flipH="1" flipV="1">
            <a:off x="4066162" y="4513634"/>
            <a:ext cx="1050587" cy="97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803905" y="431924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關鍵字輸入</a:t>
            </a:r>
            <a:endParaRPr lang="en-US" altLang="zh-TW" b="1" dirty="0" smtClean="0">
              <a:solidFill>
                <a:schemeClr val="bg1"/>
              </a:solidFill>
            </a:endParaRPr>
          </a:p>
          <a:p>
            <a:r>
              <a:rPr lang="en-US" altLang="zh-TW" b="1" dirty="0" smtClean="0">
                <a:solidFill>
                  <a:schemeClr val="bg1"/>
                </a:solidFill>
              </a:rPr>
              <a:t>  (tempest)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73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3" grpId="0"/>
      <p:bldP spid="9" grpId="0"/>
      <p:bldP spid="10" grpId="0"/>
      <p:bldP spid="11" grpId="0"/>
      <p:bldP spid="7" grpId="0" animBg="1"/>
      <p:bldP spid="7" grpId="1" animBg="1"/>
      <p:bldP spid="30" grpId="0"/>
      <p:bldP spid="31" grpId="0"/>
      <p:bldP spid="32" grpId="0"/>
      <p:bldP spid="16" grpId="0"/>
      <p:bldP spid="20" grpId="0"/>
      <p:bldP spid="21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</p:spPr>
      </p:pic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1797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網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95263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站</a:t>
            </a:r>
          </a:p>
        </p:txBody>
      </p:sp>
      <p:sp>
        <p:nvSpPr>
          <p:cNvPr id="10" name="矩形 9"/>
          <p:cNvSpPr/>
          <p:nvPr/>
        </p:nvSpPr>
        <p:spPr>
          <a:xfrm>
            <a:off x="3706818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展</a:t>
            </a:r>
          </a:p>
        </p:txBody>
      </p:sp>
      <p:sp>
        <p:nvSpPr>
          <p:cNvPr id="11" name="矩形 10"/>
          <p:cNvSpPr/>
          <p:nvPr/>
        </p:nvSpPr>
        <p:spPr>
          <a:xfrm>
            <a:off x="4447740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示</a:t>
            </a: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94" y="3815809"/>
            <a:ext cx="1632928" cy="287493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977191" y="110513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-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89276" y="1153774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擴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03150" y="1153773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增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77796" y="1152909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頁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隱藏頁跟擴增頁-2.mkv_20180611_0139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4239" y="2192399"/>
            <a:ext cx="7075202" cy="397980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l="4165" t="321"/>
          <a:stretch/>
        </p:blipFill>
        <p:spPr>
          <a:xfrm>
            <a:off x="2050874" y="2188721"/>
            <a:ext cx="7561932" cy="442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09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3" grpId="0"/>
      <p:bldP spid="9" grpId="0"/>
      <p:bldP spid="10" grpId="0"/>
      <p:bldP spid="11" grpId="0"/>
      <p:bldP spid="7" grpId="0" animBg="1"/>
      <p:bldP spid="7" grpId="1" animBg="1"/>
      <p:bldP spid="30" grpId="0"/>
      <p:bldP spid="31" grpId="0"/>
      <p:bldP spid="32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</p:spPr>
      </p:pic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1797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網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95263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站</a:t>
            </a:r>
          </a:p>
        </p:txBody>
      </p:sp>
      <p:sp>
        <p:nvSpPr>
          <p:cNvPr id="10" name="矩形 9"/>
          <p:cNvSpPr/>
          <p:nvPr/>
        </p:nvSpPr>
        <p:spPr>
          <a:xfrm>
            <a:off x="3706818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展</a:t>
            </a:r>
          </a:p>
        </p:txBody>
      </p:sp>
      <p:sp>
        <p:nvSpPr>
          <p:cNvPr id="11" name="矩形 10"/>
          <p:cNvSpPr/>
          <p:nvPr/>
        </p:nvSpPr>
        <p:spPr>
          <a:xfrm>
            <a:off x="4447740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示</a:t>
            </a: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94" y="3815809"/>
            <a:ext cx="1632928" cy="287493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977191" y="110513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-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89276" y="1153774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錯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03150" y="1153773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誤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77796" y="1152909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頁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魔法少女網站 – Anime1.me 動畫線上看.me 蝺.mp4_20180611_0149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4955" y="2200305"/>
            <a:ext cx="7367297" cy="414410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l="4058" t="393" b="1"/>
          <a:stretch/>
        </p:blipFill>
        <p:spPr>
          <a:xfrm>
            <a:off x="2035145" y="2209549"/>
            <a:ext cx="7546915" cy="44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18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3" grpId="0"/>
      <p:bldP spid="9" grpId="0"/>
      <p:bldP spid="10" grpId="0"/>
      <p:bldP spid="11" grpId="0"/>
      <p:bldP spid="7" grpId="0" animBg="1"/>
      <p:bldP spid="7" grpId="1" animBg="1"/>
      <p:bldP spid="30" grpId="0"/>
      <p:bldP spid="31" grpId="0"/>
      <p:bldP spid="3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1514" y="944602"/>
            <a:ext cx="10865548" cy="6106438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54588" y="3332415"/>
            <a:ext cx="10489505" cy="1402632"/>
          </a:xfrm>
        </p:spPr>
        <p:txBody>
          <a:bodyPr>
            <a:normAutofit/>
          </a:bodyPr>
          <a:lstStyle/>
          <a:p>
            <a:r>
              <a:rPr lang="en-US" altLang="zh-TW" sz="6600" dirty="0" smtClean="0">
                <a:solidFill>
                  <a:schemeClr val="bg1"/>
                </a:solidFill>
              </a:rPr>
              <a:t>Demo Time!</a:t>
            </a:r>
            <a:endParaRPr lang="zh-TW" altLang="en-US" sz="6600" dirty="0">
              <a:solidFill>
                <a:schemeClr val="bg1"/>
              </a:solidFill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34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798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noProof="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自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28728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評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69467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分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0766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數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6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23668"/>
              </p:ext>
            </p:extLst>
          </p:nvPr>
        </p:nvGraphicFramePr>
        <p:xfrm>
          <a:off x="1767840" y="2679092"/>
          <a:ext cx="8128000" cy="36781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759875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02778035"/>
                    </a:ext>
                  </a:extLst>
                </a:gridCol>
              </a:tblGrid>
              <a:tr h="91954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組員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分數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07764"/>
                  </a:ext>
                </a:extLst>
              </a:tr>
              <a:tr h="919541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江仕傑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236909"/>
                  </a:ext>
                </a:extLst>
              </a:tr>
              <a:tr h="919541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周家豪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171954"/>
                  </a:ext>
                </a:extLst>
              </a:tr>
              <a:tr h="919541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廖昊庭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076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564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</p:spPr>
      </p:pic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798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cap="none" spc="0" dirty="0" smtClean="0">
                <a:ln w="0"/>
                <a:solidFill>
                  <a:schemeClr val="bg1"/>
                </a:solidFill>
                <a:latin typeface="+mn-ea"/>
              </a:rPr>
              <a:t>第</a:t>
            </a:r>
            <a:endParaRPr lang="zh-TW" altLang="en-US" sz="5400" cap="none" spc="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28728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chemeClr val="bg1"/>
                </a:solidFill>
                <a:latin typeface="+mn-ea"/>
              </a:rPr>
              <a:t>六</a:t>
            </a:r>
            <a:endParaRPr lang="zh-TW" altLang="en-US" sz="5400" cap="none" spc="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69467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chemeClr val="bg1"/>
                </a:solidFill>
                <a:latin typeface="+mn-ea"/>
              </a:rPr>
              <a:t>組</a:t>
            </a:r>
            <a:endParaRPr lang="zh-TW" altLang="en-US" sz="5400" cap="none" spc="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0766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 smtClean="0">
                <a:ln w="0"/>
                <a:solidFill>
                  <a:schemeClr val="bg1"/>
                </a:solidFill>
                <a:latin typeface="+mn-ea"/>
              </a:rPr>
              <a:t>成</a:t>
            </a:r>
            <a:endParaRPr lang="zh-TW" altLang="en-US" sz="5400" cap="none" spc="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48408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 smtClean="0">
                <a:ln w="0"/>
                <a:solidFill>
                  <a:schemeClr val="bg1"/>
                </a:solidFill>
                <a:latin typeface="+mn-ea"/>
              </a:rPr>
              <a:t>員</a:t>
            </a:r>
            <a:endParaRPr lang="zh-TW" altLang="en-US" sz="5400" cap="none" spc="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75" y="3661844"/>
            <a:ext cx="2265923" cy="226592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157" y="2395283"/>
            <a:ext cx="2261812" cy="226790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1" y="2395283"/>
            <a:ext cx="2261812" cy="2267909"/>
          </a:xfrm>
          <a:prstGeom prst="rect">
            <a:avLst/>
          </a:prstGeom>
        </p:spPr>
      </p:pic>
      <p:sp>
        <p:nvSpPr>
          <p:cNvPr id="24" name="直線圖說文字 2 (加上強調線) 23"/>
          <p:cNvSpPr/>
          <p:nvPr/>
        </p:nvSpPr>
        <p:spPr>
          <a:xfrm>
            <a:off x="5481445" y="4614473"/>
            <a:ext cx="1680754" cy="761127"/>
          </a:xfrm>
          <a:prstGeom prst="accentCallout2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zh-TW" altLang="en-US" sz="3200" dirty="0" smtClean="0"/>
              <a:t>廖昊庭</a:t>
            </a:r>
            <a:endParaRPr lang="zh-TW" altLang="en-US" sz="3200" dirty="0"/>
          </a:p>
        </p:txBody>
      </p:sp>
      <p:sp>
        <p:nvSpPr>
          <p:cNvPr id="25" name="直線圖說文字 2 (加上強調線) 24"/>
          <p:cNvSpPr/>
          <p:nvPr/>
        </p:nvSpPr>
        <p:spPr>
          <a:xfrm>
            <a:off x="9118641" y="3345389"/>
            <a:ext cx="1680754" cy="761127"/>
          </a:xfrm>
          <a:prstGeom prst="accentCallout2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zh-TW" altLang="en-US" sz="3200" dirty="0" smtClean="0"/>
              <a:t>周家豪</a:t>
            </a:r>
            <a:endParaRPr lang="zh-TW" altLang="en-US" sz="3200" dirty="0"/>
          </a:p>
        </p:txBody>
      </p:sp>
      <p:sp>
        <p:nvSpPr>
          <p:cNvPr id="27" name="直線圖說文字 2 (加上強調線) 26"/>
          <p:cNvSpPr/>
          <p:nvPr/>
        </p:nvSpPr>
        <p:spPr>
          <a:xfrm>
            <a:off x="2627788" y="3347722"/>
            <a:ext cx="1680754" cy="761127"/>
          </a:xfrm>
          <a:prstGeom prst="accentCallout2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zh-TW" altLang="en-US" sz="3200" dirty="0" smtClean="0"/>
              <a:t>江仕傑</a:t>
            </a:r>
            <a:endParaRPr lang="zh-TW" altLang="en-US" sz="32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" b="313"/>
          <a:stretch/>
        </p:blipFill>
        <p:spPr>
          <a:xfrm>
            <a:off x="3903112" y="3920698"/>
            <a:ext cx="1212102" cy="1212102"/>
          </a:xfrm>
          <a:prstGeom prst="ellipse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374" y="2642180"/>
            <a:ext cx="1201379" cy="1201379"/>
          </a:xfrm>
          <a:prstGeom prst="ellipse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162" y="3821667"/>
            <a:ext cx="1800000" cy="2874931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1" b="7461"/>
          <a:stretch/>
        </p:blipFill>
        <p:spPr>
          <a:xfrm>
            <a:off x="1062064" y="2639213"/>
            <a:ext cx="1216355" cy="1216355"/>
          </a:xfrm>
          <a:prstGeom prst="ellipse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113197" y="4735769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工作：前端、除錯、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</a:rPr>
              <a:t>            網站素材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16621" y="4737939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工作：前端、後端、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</a:rPr>
              <a:t>            除錯、網站素材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99810" y="601918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工作：前端、網站素材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92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2" grpId="0"/>
      <p:bldP spid="7" grpId="0" animBg="1"/>
      <p:bldP spid="7" grpId="1" animBg="1"/>
      <p:bldP spid="24" grpId="0" animBg="1"/>
      <p:bldP spid="25" grpId="0" animBg="1"/>
      <p:bldP spid="27" grpId="0" animBg="1"/>
      <p:bldP spid="2" grpId="0"/>
      <p:bldP spid="23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直排文字版面配置區 14"/>
          <p:cNvSpPr>
            <a:spLocks noGrp="1"/>
          </p:cNvSpPr>
          <p:nvPr>
            <p:ph type="body" orient="vert" idx="1"/>
          </p:nvPr>
        </p:nvSpPr>
        <p:spPr>
          <a:xfrm>
            <a:off x="736600" y="2333625"/>
            <a:ext cx="9413240" cy="4351338"/>
          </a:xfrm>
        </p:spPr>
        <p:txBody>
          <a:bodyPr vert="horz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altLang="en-US" sz="3200" dirty="0" smtClean="0">
                <a:solidFill>
                  <a:schemeClr val="bg1"/>
                </a:solidFill>
              </a:rPr>
              <a:t>魔法少女網站，是一部日本的漫畫作品，故事講述的是幾位受欺凌的女孩，被魔法少女網站這個詭異網頁選中，網站管理人賜予她們魔杖，而獲得魔法的力量，是一部想法獨特的漫畫，感於它</a:t>
            </a:r>
            <a:r>
              <a:rPr lang="zh-TW" altLang="en-US" sz="3200" dirty="0">
                <a:solidFill>
                  <a:schemeClr val="bg1"/>
                </a:solidFill>
              </a:rPr>
              <a:t>的</a:t>
            </a:r>
            <a:r>
              <a:rPr lang="zh-TW" altLang="en-US" sz="3200" dirty="0" smtClean="0">
                <a:solidFill>
                  <a:schemeClr val="bg1"/>
                </a:solidFill>
              </a:rPr>
              <a:t>獨特，我們也想跳脫網站就得實用的迷思，開發動機不為其他，純屬娛樂，將對漫畫的熱血精神發揮到極致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798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chemeClr val="bg1"/>
                </a:solidFill>
                <a:latin typeface="+mn-ea"/>
              </a:rPr>
              <a:t>開</a:t>
            </a:r>
            <a:endParaRPr lang="zh-TW" altLang="en-US" sz="5400" cap="none" spc="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28728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 smtClean="0">
                <a:ln w="0"/>
                <a:solidFill>
                  <a:schemeClr val="bg1"/>
                </a:solidFill>
                <a:latin typeface="+mn-ea"/>
              </a:rPr>
              <a:t>發</a:t>
            </a:r>
            <a:endParaRPr lang="zh-TW" altLang="en-US" sz="5400" cap="none" spc="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69467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 smtClean="0">
                <a:ln w="0"/>
                <a:solidFill>
                  <a:schemeClr val="bg1"/>
                </a:solidFill>
                <a:latin typeface="+mn-ea"/>
              </a:rPr>
              <a:t>動</a:t>
            </a:r>
            <a:endParaRPr lang="zh-TW" altLang="en-US" sz="5400" cap="none" spc="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0766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chemeClr val="bg1"/>
                </a:solidFill>
                <a:latin typeface="+mn-ea"/>
              </a:rPr>
              <a:t>機</a:t>
            </a:r>
            <a:endParaRPr lang="zh-TW" altLang="en-US" sz="5400" cap="none" spc="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14" y="3815855"/>
            <a:ext cx="1800000" cy="2874929"/>
          </a:xfrm>
          <a:prstGeom prst="rect">
            <a:avLst/>
          </a:prstGeom>
        </p:spPr>
      </p:pic>
      <p:pic>
        <p:nvPicPr>
          <p:cNvPr id="16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3" grpId="0"/>
      <p:bldP spid="9" grpId="0"/>
      <p:bldP spid="10" grpId="0"/>
      <p:bldP spid="11" grpId="0"/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</p:spPr>
      </p:pic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798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網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28728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站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69467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架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0766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noProof="0" dirty="0" smtClean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構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246" y="3820165"/>
            <a:ext cx="1800000" cy="2874889"/>
          </a:xfrm>
          <a:prstGeom prst="rect">
            <a:avLst/>
          </a:prstGeom>
        </p:spPr>
      </p:pic>
      <p:graphicFrame>
        <p:nvGraphicFramePr>
          <p:cNvPr id="16" name="資料庫圖表 15"/>
          <p:cNvGraphicFramePr/>
          <p:nvPr>
            <p:extLst>
              <p:ext uri="{D42A27DB-BD31-4B8C-83A1-F6EECF244321}">
                <p14:modId xmlns:p14="http://schemas.microsoft.com/office/powerpoint/2010/main" val="2853119248"/>
              </p:ext>
            </p:extLst>
          </p:nvPr>
        </p:nvGraphicFramePr>
        <p:xfrm>
          <a:off x="2021192" y="2274611"/>
          <a:ext cx="7544340" cy="4474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8706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7" grpId="0" animBg="1"/>
      <p:bldP spid="7" grpId="1" animBg="1"/>
      <p:bldGraphic spid="1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</p:spPr>
      </p:pic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798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開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28728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發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69467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規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0766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noProof="0" dirty="0" smtClean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劃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158" y="3815809"/>
            <a:ext cx="1800000" cy="2874931"/>
          </a:xfrm>
          <a:prstGeom prst="rect">
            <a:avLst/>
          </a:prstGeom>
        </p:spPr>
      </p:pic>
      <p:graphicFrame>
        <p:nvGraphicFramePr>
          <p:cNvPr id="14" name="資料庫圖表 13"/>
          <p:cNvGraphicFramePr/>
          <p:nvPr>
            <p:extLst>
              <p:ext uri="{D42A27DB-BD31-4B8C-83A1-F6EECF244321}">
                <p14:modId xmlns:p14="http://schemas.microsoft.com/office/powerpoint/2010/main" val="4051193468"/>
              </p:ext>
            </p:extLst>
          </p:nvPr>
        </p:nvGraphicFramePr>
        <p:xfrm>
          <a:off x="484221" y="1153776"/>
          <a:ext cx="9875736" cy="6270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文字方塊 29"/>
          <p:cNvSpPr txBox="1"/>
          <p:nvPr/>
        </p:nvSpPr>
        <p:spPr>
          <a:xfrm>
            <a:off x="714203" y="411760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4/30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887700" y="411760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/7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2944178" y="410460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5/14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062833" y="409487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5/21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183881" y="409487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5/28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6368404" y="408514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6/4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174648" y="45165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首</a:t>
            </a:r>
            <a:r>
              <a:rPr lang="zh-TW" altLang="en-US" b="1" dirty="0"/>
              <a:t>頁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2252029" y="45165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註冊</a:t>
            </a:r>
            <a:r>
              <a:rPr lang="zh-TW" altLang="en-US" b="1" dirty="0"/>
              <a:t>頁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3416502" y="45165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登</a:t>
            </a:r>
            <a:r>
              <a:rPr lang="zh-TW" altLang="en-US" b="1" dirty="0"/>
              <a:t>入</a:t>
            </a:r>
            <a:r>
              <a:rPr lang="zh-TW" altLang="en-US" b="1" dirty="0" smtClean="0"/>
              <a:t>頁</a:t>
            </a:r>
            <a:endParaRPr lang="zh-TW" altLang="en-US" b="1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4509434" y="4530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主</a:t>
            </a:r>
            <a:r>
              <a:rPr lang="zh-TW" altLang="en-US" b="1" dirty="0" smtClean="0"/>
              <a:t>頁</a:t>
            </a:r>
            <a:endParaRPr lang="zh-TW" altLang="en-US" b="1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644723" y="44869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隱</a:t>
            </a:r>
            <a:r>
              <a:rPr lang="zh-TW" altLang="en-US" b="1" dirty="0"/>
              <a:t>藏</a:t>
            </a:r>
            <a:r>
              <a:rPr lang="zh-TW" altLang="en-US" b="1" dirty="0" smtClean="0"/>
              <a:t>頁</a:t>
            </a:r>
            <a:endParaRPr lang="zh-TW" altLang="en-US" b="1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6722871" y="44869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擴</a:t>
            </a:r>
            <a:r>
              <a:rPr lang="zh-TW" altLang="en-US" b="1" dirty="0" smtClean="0"/>
              <a:t>增頁</a:t>
            </a:r>
            <a:endParaRPr lang="zh-TW" altLang="en-US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7872944" y="45165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錯誤頁</a:t>
            </a:r>
            <a:endParaRPr lang="zh-TW" altLang="en-US" b="1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9048075" y="44797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除</a:t>
            </a:r>
            <a:r>
              <a:rPr lang="zh-TW" altLang="en-US" b="1" dirty="0"/>
              <a:t>錯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7457147" y="409487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6/5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8584963" y="410460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6/6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0892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7" grpId="0" animBg="1"/>
      <p:bldP spid="7" grpId="1" animBg="1"/>
      <p:bldGraphic spid="1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</p:spPr>
      </p:pic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798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noProof="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實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28728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際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69467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進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07669" y="1153775"/>
            <a:ext cx="1024171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度</a:t>
            </a:r>
            <a:endParaRPr kumimoji="0" lang="zh-TW" alt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94" y="3815809"/>
            <a:ext cx="1632928" cy="2874931"/>
          </a:xfrm>
          <a:prstGeom prst="rect">
            <a:avLst/>
          </a:prstGeom>
        </p:spPr>
      </p:pic>
      <p:graphicFrame>
        <p:nvGraphicFramePr>
          <p:cNvPr id="13" name="資料庫圖表 12"/>
          <p:cNvGraphicFramePr/>
          <p:nvPr>
            <p:extLst>
              <p:ext uri="{D42A27DB-BD31-4B8C-83A1-F6EECF244321}">
                <p14:modId xmlns:p14="http://schemas.microsoft.com/office/powerpoint/2010/main" val="2626245337"/>
              </p:ext>
            </p:extLst>
          </p:nvPr>
        </p:nvGraphicFramePr>
        <p:xfrm>
          <a:off x="-540535" y="2330098"/>
          <a:ext cx="10141735" cy="6079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文字方塊 29"/>
          <p:cNvSpPr txBox="1"/>
          <p:nvPr/>
        </p:nvSpPr>
        <p:spPr>
          <a:xfrm>
            <a:off x="5104429" y="419262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6/2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820633" y="562907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5/28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 rot="20480355">
            <a:off x="3181552" y="479249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後</a:t>
            </a:r>
            <a:r>
              <a:rPr lang="zh-TW" altLang="en-US" sz="2400" b="1" dirty="0"/>
              <a:t>端</a:t>
            </a:r>
          </a:p>
        </p:txBody>
      </p:sp>
      <p:sp>
        <p:nvSpPr>
          <p:cNvPr id="33" name="文字方塊 32"/>
          <p:cNvSpPr txBox="1"/>
          <p:nvPr/>
        </p:nvSpPr>
        <p:spPr>
          <a:xfrm rot="20867317">
            <a:off x="5927765" y="378509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前</a:t>
            </a:r>
            <a:r>
              <a:rPr lang="zh-TW" altLang="en-US" sz="2800" b="1" dirty="0" smtClean="0"/>
              <a:t>端</a:t>
            </a:r>
            <a:r>
              <a:rPr lang="en-US" altLang="zh-TW" sz="2800" b="1" dirty="0" smtClean="0"/>
              <a:t>+</a:t>
            </a:r>
            <a:r>
              <a:rPr lang="zh-TW" altLang="en-US" sz="2800" b="1" dirty="0" smtClean="0"/>
              <a:t>除錯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74151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7" grpId="0" animBg="1"/>
      <p:bldP spid="7" grpId="1" animBg="1"/>
      <p:bldGraphic spid="1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</p:spPr>
      </p:pic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1797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 smtClean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網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95263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站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06818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展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47740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示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94" y="3815809"/>
            <a:ext cx="1632928" cy="2874931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977191" y="110513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noProof="0" dirty="0" smtClean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-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89276" y="1153774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首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03150" y="1153773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</a:rPr>
              <a:t>頁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33" name="首頁跟主頁面.mkv_20180611_0048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4880" y="2306877"/>
            <a:ext cx="7044520" cy="396254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7"/>
          <a:srcRect l="3974" t="1724"/>
          <a:stretch/>
        </p:blipFill>
        <p:spPr>
          <a:xfrm>
            <a:off x="1628411" y="2210413"/>
            <a:ext cx="7938023" cy="45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0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  <p:bldLst>
      <p:bldP spid="3" grpId="0"/>
      <p:bldP spid="9" grpId="0"/>
      <p:bldP spid="10" grpId="0"/>
      <p:bldP spid="11" grpId="0"/>
      <p:bldP spid="7" grpId="0" animBg="1"/>
      <p:bldP spid="7" grpId="1" animBg="1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</p:spPr>
      </p:pic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1797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網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95263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站</a:t>
            </a:r>
          </a:p>
        </p:txBody>
      </p:sp>
      <p:sp>
        <p:nvSpPr>
          <p:cNvPr id="10" name="矩形 9"/>
          <p:cNvSpPr/>
          <p:nvPr/>
        </p:nvSpPr>
        <p:spPr>
          <a:xfrm>
            <a:off x="3706818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展</a:t>
            </a:r>
          </a:p>
        </p:txBody>
      </p:sp>
      <p:sp>
        <p:nvSpPr>
          <p:cNvPr id="11" name="矩形 10"/>
          <p:cNvSpPr/>
          <p:nvPr/>
        </p:nvSpPr>
        <p:spPr>
          <a:xfrm>
            <a:off x="4447740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示</a:t>
            </a: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94" y="3815809"/>
            <a:ext cx="1632928" cy="2874931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977191" y="110513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-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89276" y="1153774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noProof="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註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03150" y="1153773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冊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77796" y="1152909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noProof="0" dirty="0" smtClean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頁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4055" t="307"/>
          <a:stretch/>
        </p:blipFill>
        <p:spPr>
          <a:xfrm>
            <a:off x="1881573" y="2204441"/>
            <a:ext cx="7873329" cy="4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28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7" grpId="0" animBg="1"/>
      <p:bldP spid="7" grpId="1" animBg="1"/>
      <p:bldP spid="30" grpId="0"/>
      <p:bldP spid="31" grpId="0"/>
      <p:bldP spid="3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91440"/>
            <a:ext cx="3007360" cy="857225"/>
          </a:xfrm>
        </p:spPr>
      </p:pic>
      <p:sp>
        <p:nvSpPr>
          <p:cNvPr id="5" name="矩形 4"/>
          <p:cNvSpPr/>
          <p:nvPr/>
        </p:nvSpPr>
        <p:spPr>
          <a:xfrm>
            <a:off x="2214880" y="1087120"/>
            <a:ext cx="7233920" cy="1056640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甜甜圈 5"/>
          <p:cNvSpPr/>
          <p:nvPr/>
        </p:nvSpPr>
        <p:spPr>
          <a:xfrm>
            <a:off x="8676640" y="1351280"/>
            <a:ext cx="325120" cy="31496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 rot="3023193">
            <a:off x="8872923" y="1686556"/>
            <a:ext cx="326010" cy="1107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1797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網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95263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站</a:t>
            </a:r>
          </a:p>
        </p:txBody>
      </p:sp>
      <p:sp>
        <p:nvSpPr>
          <p:cNvPr id="10" name="矩形 9"/>
          <p:cNvSpPr/>
          <p:nvPr/>
        </p:nvSpPr>
        <p:spPr>
          <a:xfrm>
            <a:off x="3706818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展</a:t>
            </a:r>
          </a:p>
        </p:txBody>
      </p:sp>
      <p:sp>
        <p:nvSpPr>
          <p:cNvPr id="11" name="矩形 10"/>
          <p:cNvSpPr/>
          <p:nvPr/>
        </p:nvSpPr>
        <p:spPr>
          <a:xfrm>
            <a:off x="4447740" y="115377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示</a:t>
            </a:r>
          </a:p>
        </p:txBody>
      </p:sp>
      <p:sp>
        <p:nvSpPr>
          <p:cNvPr id="7" name="矩形 6"/>
          <p:cNvSpPr/>
          <p:nvPr/>
        </p:nvSpPr>
        <p:spPr>
          <a:xfrm>
            <a:off x="8488012" y="1153775"/>
            <a:ext cx="838868" cy="923330"/>
          </a:xfrm>
          <a:prstGeom prst="rect">
            <a:avLst/>
          </a:prstGeom>
          <a:noFill/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94" y="3815809"/>
            <a:ext cx="1632928" cy="287493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977191" y="1105135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-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89276" y="1153774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登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03150" y="1153773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dirty="0">
                <a:ln w="0"/>
                <a:solidFill>
                  <a:prstClr val="white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入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77796" y="1152909"/>
            <a:ext cx="1024171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  <a:t>頁</a:t>
            </a:r>
            <a:endParaRPr kumimoji="0" lang="zh-TW" altLang="en-US" sz="48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新細明體" panose="02020500000000000000" pitchFamily="18" charset="-12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l="4069" t="207"/>
          <a:stretch/>
        </p:blipFill>
        <p:spPr>
          <a:xfrm>
            <a:off x="1916273" y="2209313"/>
            <a:ext cx="7858082" cy="45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2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7" grpId="0" animBg="1"/>
      <p:bldP spid="7" grpId="1" animBg="1"/>
      <p:bldP spid="30" grpId="0"/>
      <p:bldP spid="31" grpId="0"/>
      <p:bldP spid="32" grpId="0"/>
      <p:bldP spid="1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274</Words>
  <Application>Microsoft Office PowerPoint</Application>
  <PresentationFormat>寬螢幕</PresentationFormat>
  <Paragraphs>128</Paragraphs>
  <Slides>15</Slides>
  <Notes>0</Notes>
  <HiddenSlides>0</HiddenSlides>
  <MMClips>6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Demo Time!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仕傑 江</dc:creator>
  <cp:lastModifiedBy>仕傑 江</cp:lastModifiedBy>
  <cp:revision>95</cp:revision>
  <dcterms:created xsi:type="dcterms:W3CDTF">2018-04-27T02:50:32Z</dcterms:created>
  <dcterms:modified xsi:type="dcterms:W3CDTF">2018-06-11T01:41:19Z</dcterms:modified>
</cp:coreProperties>
</file>